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635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892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69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087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94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8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724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94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51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930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86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B00D4-4BEB-44BD-9C79-94757FE994F2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B57E5-8C98-49DF-8274-F11DD23F6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53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6.mp3"/><Relationship Id="rId7" Type="http://schemas.openxmlformats.org/officeDocument/2006/relationships/image" Target="../media/image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hyperlink" Target="../&#1050;&#1083;&#1072;&#1088;&#1072;%20&#1056;&#1091;&#1084;&#1103;&#1085;&#1094;&#1077;&#1074;&#1072;_-_&#1054;&#1090;%20&#1091;&#1083;&#1099;&#1073;&#1082;&#1080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0416"/>
            <a:ext cx="12192000" cy="68784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3182" y="1528337"/>
            <a:ext cx="9144000" cy="23876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Подготовительная группа «Ромашка»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56647" y="4836892"/>
            <a:ext cx="61113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cap="none" spc="0" dirty="0" smtClean="0">
                <a:ln w="0"/>
                <a:solidFill>
                  <a:schemeClr val="tx1"/>
                </a:solidFill>
              </a:rPr>
              <a:t>Воспитатель: </a:t>
            </a:r>
            <a:r>
              <a:rPr lang="ru-RU" sz="3600" cap="none" spc="0" dirty="0" err="1" smtClean="0">
                <a:ln w="0"/>
                <a:solidFill>
                  <a:schemeClr val="tx1"/>
                </a:solidFill>
              </a:rPr>
              <a:t>Непогожева</a:t>
            </a:r>
            <a:r>
              <a:rPr lang="ru-RU" sz="3600" cap="none" spc="0" dirty="0" smtClean="0">
                <a:ln w="0"/>
                <a:solidFill>
                  <a:schemeClr val="tx1"/>
                </a:solidFill>
              </a:rPr>
              <a:t> Л.А.</a:t>
            </a:r>
            <a:endParaRPr lang="ru-RU" sz="3600" cap="none" spc="0" dirty="0">
              <a:ln w="0"/>
              <a:solidFill>
                <a:schemeClr val="tx1"/>
              </a:solidFill>
            </a:endParaRPr>
          </a:p>
        </p:txBody>
      </p:sp>
      <p:pic>
        <p:nvPicPr>
          <p:cNvPr id="4" name="1 - В каждом маленьком ребенке (минус)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4106437"/>
            <a:ext cx="609600" cy="609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28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55425" cy="6858000"/>
          </a:xfrm>
          <a:prstGeom prst="rect">
            <a:avLst/>
          </a:prstGeom>
        </p:spPr>
      </p:pic>
      <p:pic>
        <p:nvPicPr>
          <p:cNvPr id="2" name="Волшебники двора - Хорошее настроение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72912" y="2836684"/>
            <a:ext cx="609600" cy="6096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2035048" y="437527"/>
            <a:ext cx="8023352" cy="6017514"/>
          </a:xfrm>
          <a:prstGeom prst="rect">
            <a:avLst/>
          </a:prstGeom>
        </p:spPr>
      </p:pic>
      <p:pic>
        <p:nvPicPr>
          <p:cNvPr id="7" name="6.1 - минус (www.hotplayer.ru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24669" y="5742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24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Волшебники Двора - Капитошка_(Inkompmusic.r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5" y="24452"/>
            <a:ext cx="12155425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9258" y="1212651"/>
            <a:ext cx="3931430" cy="3908395"/>
          </a:xfrm>
          <a:prstGeom prst="rect">
            <a:avLst/>
          </a:prstGeom>
        </p:spPr>
      </p:pic>
      <p:pic>
        <p:nvPicPr>
          <p:cNvPr id="11" name="Волшебники Двора - Капитошка_(Inkompmusic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4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0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502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2" y="0"/>
            <a:ext cx="12159575" cy="6858000"/>
          </a:xfrm>
          <a:prstGeom prst="rect">
            <a:avLst/>
          </a:prstGeom>
        </p:spPr>
      </p:pic>
      <p:pic>
        <p:nvPicPr>
          <p:cNvPr id="5" name="Объект 4">
            <a:hlinkClick r:id="rId5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4362732" y="1690688"/>
            <a:ext cx="3111690" cy="3238103"/>
          </a:xfrm>
          <a:prstGeom prst="rect">
            <a:avLst/>
          </a:prstGeom>
        </p:spPr>
      </p:pic>
      <p:pic>
        <p:nvPicPr>
          <p:cNvPr id="6" name="Клара Румянцева_-_От улыб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13778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3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2424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" y="0"/>
            <a:ext cx="12155425" cy="68580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07678" y="1690688"/>
            <a:ext cx="3871545" cy="344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66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" y="0"/>
            <a:ext cx="121554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8288" y="-614149"/>
            <a:ext cx="12192000" cy="815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534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55425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139" y="178692"/>
            <a:ext cx="4875461" cy="6500616"/>
          </a:xfrm>
        </p:spPr>
      </p:pic>
      <p:pic>
        <p:nvPicPr>
          <p:cNvPr id="2" name="Минус для стихов - 6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47045" y="60329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0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6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2" y="0"/>
            <a:ext cx="12159575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75739" y="282059"/>
            <a:ext cx="8391841" cy="629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55425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69" y="440714"/>
            <a:ext cx="7968761" cy="5976571"/>
          </a:xfrm>
        </p:spPr>
      </p:pic>
    </p:spTree>
    <p:extLst>
      <p:ext uri="{BB962C8B-B14F-4D97-AF65-F5344CB8AC3E}">
        <p14:creationId xmlns:p14="http://schemas.microsoft.com/office/powerpoint/2010/main" val="2904046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55425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404907" y="1519808"/>
            <a:ext cx="3109229" cy="3243353"/>
          </a:xfrm>
          <a:prstGeom prst="rect">
            <a:avLst/>
          </a:prstGeom>
        </p:spPr>
      </p:pic>
      <p:pic>
        <p:nvPicPr>
          <p:cNvPr id="6" name="Будь пожалуйста послабее - минус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72912" y="28366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2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1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55425" cy="68580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404907" y="1519808"/>
            <a:ext cx="3109229" cy="3243353"/>
          </a:xfrm>
          <a:prstGeom prst="rect">
            <a:avLst/>
          </a:prstGeom>
        </p:spPr>
      </p:pic>
      <p:pic>
        <p:nvPicPr>
          <p:cNvPr id="2" name="Волшебники двора - Хорошее настроение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72912" y="28366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10</Words>
  <Application>Microsoft Office PowerPoint</Application>
  <PresentationFormat>Широкоэкранный</PresentationFormat>
  <Paragraphs>2</Paragraphs>
  <Slides>11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Подготовительная группа «Ромашка»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Подготовительная группа «Ромашка»</dc:title>
  <dc:creator>ИЛЛАИДА</dc:creator>
  <cp:lastModifiedBy>papa</cp:lastModifiedBy>
  <cp:revision>11</cp:revision>
  <dcterms:created xsi:type="dcterms:W3CDTF">2019-11-17T13:54:26Z</dcterms:created>
  <dcterms:modified xsi:type="dcterms:W3CDTF">2021-11-11T10:12:40Z</dcterms:modified>
</cp:coreProperties>
</file>