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8" r:id="rId4"/>
    <p:sldId id="263" r:id="rId5"/>
    <p:sldId id="257" r:id="rId6"/>
    <p:sldId id="259" r:id="rId7"/>
    <p:sldId id="260" r:id="rId8"/>
    <p:sldId id="261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60"/>
  </p:normalViewPr>
  <p:slideViewPr>
    <p:cSldViewPr snapToGrid="0">
      <p:cViewPr varScale="1">
        <p:scale>
          <a:sx n="74" d="100"/>
          <a:sy n="74" d="100"/>
        </p:scale>
        <p:origin x="74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6D03-85B6-4662-B62A-962A33CB3DA0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FFE32-12AF-466A-91E2-53698207D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819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6D03-85B6-4662-B62A-962A33CB3DA0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FFE32-12AF-466A-91E2-53698207D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467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6D03-85B6-4662-B62A-962A33CB3DA0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FFE32-12AF-466A-91E2-53698207D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56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6D03-85B6-4662-B62A-962A33CB3DA0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FFE32-12AF-466A-91E2-53698207D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351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6D03-85B6-4662-B62A-962A33CB3DA0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FFE32-12AF-466A-91E2-53698207D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009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6D03-85B6-4662-B62A-962A33CB3DA0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FFE32-12AF-466A-91E2-53698207D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106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6D03-85B6-4662-B62A-962A33CB3DA0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FFE32-12AF-466A-91E2-53698207D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498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6D03-85B6-4662-B62A-962A33CB3DA0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FFE32-12AF-466A-91E2-53698207D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603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6D03-85B6-4662-B62A-962A33CB3DA0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FFE32-12AF-466A-91E2-53698207D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598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6D03-85B6-4662-B62A-962A33CB3DA0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FFE32-12AF-466A-91E2-53698207D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60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6D03-85B6-4662-B62A-962A33CB3DA0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FFE32-12AF-466A-91E2-53698207D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525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16D03-85B6-4662-B62A-962A33CB3DA0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FFE32-12AF-466A-91E2-53698207D7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69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-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014949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07140" y="577970"/>
            <a:ext cx="6227928" cy="544393"/>
          </a:xfrm>
        </p:spPr>
        <p:txBody>
          <a:bodyPr>
            <a:normAutofit fontScale="92500"/>
          </a:bodyPr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ГБОУ ООШ </a:t>
            </a:r>
            <a:r>
              <a:rPr lang="ru-RU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с.Высокое</a:t>
            </a: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СП д/с №15 «Родничок»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30609" y="5609229"/>
            <a:ext cx="44032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b="1" dirty="0" smtClean="0"/>
              <a:t>Старший воспитатель: Ермолова Е.А.</a:t>
            </a:r>
          </a:p>
          <a:p>
            <a:pPr algn="r"/>
            <a:r>
              <a:rPr lang="ru-RU" b="1" dirty="0" smtClean="0"/>
              <a:t>Воспитатели старшей группы «Ромашка»:</a:t>
            </a:r>
          </a:p>
          <a:p>
            <a:pPr algn="r"/>
            <a:r>
              <a:rPr lang="ru-RU" b="1" dirty="0" err="1" smtClean="0"/>
              <a:t>Непогожева</a:t>
            </a:r>
            <a:r>
              <a:rPr lang="ru-RU" b="1" dirty="0" smtClean="0"/>
              <a:t> Л.А., </a:t>
            </a:r>
            <a:r>
              <a:rPr lang="ru-RU" b="1" dirty="0" err="1" smtClean="0"/>
              <a:t>Казюк</a:t>
            </a:r>
            <a:r>
              <a:rPr lang="ru-RU" b="1" dirty="0" smtClean="0"/>
              <a:t> О.А.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705925" y="6673334"/>
            <a:ext cx="780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2020г.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0016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0" y="-1"/>
            <a:ext cx="51435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13642" y="1686481"/>
            <a:ext cx="57372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Родители совместно с детьми создали макет улицы села.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19283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3" y="457680"/>
            <a:ext cx="4407790" cy="34445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4210" y="641404"/>
            <a:ext cx="4407790" cy="32921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34018" y="137135"/>
            <a:ext cx="7289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ОД по художественно-эстетическому развитию (рисование) «Моя улица)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2105" y="3380922"/>
            <a:ext cx="4407790" cy="328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385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7422" y="259307"/>
            <a:ext cx="118326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 smtClean="0"/>
              <a:t>Безопасность дорожного движения для детей </a:t>
            </a:r>
            <a:r>
              <a:rPr lang="ru-RU" dirty="0" smtClean="0"/>
              <a:t>– один из важнейших вопросов, которому должно уделяться особое внимание как со стороны родителей, так и воспитателей, педагогов учебных заведений. </a:t>
            </a:r>
          </a:p>
          <a:p>
            <a:endParaRPr lang="ru-RU" dirty="0"/>
          </a:p>
          <a:p>
            <a:r>
              <a:rPr lang="ru-RU" dirty="0" smtClean="0"/>
              <a:t>В ГБОУ ООШ </a:t>
            </a:r>
            <a:r>
              <a:rPr lang="ru-RU" dirty="0" err="1" smtClean="0"/>
              <a:t>с.Высокое</a:t>
            </a:r>
            <a:r>
              <a:rPr lang="ru-RU" dirty="0" smtClean="0"/>
              <a:t> СП детский сад №15 «Родничок» запланирована акция месяца по работе с родителями «Внимание – дорога!», целью которой является…</a:t>
            </a:r>
          </a:p>
          <a:p>
            <a:r>
              <a:rPr lang="ru-RU" dirty="0" smtClean="0"/>
              <a:t>Акция направлена на профилактику дорожно-транспортных происшествий с участием детей дошкольного возраста.</a:t>
            </a:r>
          </a:p>
          <a:p>
            <a:r>
              <a:rPr lang="ru-RU" dirty="0" smtClean="0"/>
              <a:t>С целью изучения ПДД разрабатывалась нормативно-правовая база: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Организовался уголок дорожной безопасности, в которой размещаются иллюстрации, рекомендации для родителей (3 слайд).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Воспитатели проводили беседы с детьми «Наша безопасная улица», викторину «Знатоки ПДД», ОД по художественно-эстетическому развитию (лепка) «Страна дорожных знаков», (рисование) «Моя улица» (11 слайд), театральная постановка «Перекрёсток!», с/р игры: «На пешеходном переходе», «Водители и пешеходы» (5 слайд), п/и: «Красный, желтый, зеленый», «Ловкий пешеход», д/и «Регулировщик» (6 слайд), чтение </a:t>
            </a:r>
            <a:r>
              <a:rPr lang="ru-RU" dirty="0" err="1" smtClean="0"/>
              <a:t>худ.лит-ры</a:t>
            </a:r>
            <a:r>
              <a:rPr lang="ru-RU" dirty="0" smtClean="0"/>
              <a:t>: О. </a:t>
            </a:r>
            <a:r>
              <a:rPr lang="ru-RU" dirty="0" err="1" smtClean="0"/>
              <a:t>Бедарев</a:t>
            </a:r>
            <a:r>
              <a:rPr lang="ru-RU" dirty="0" smtClean="0"/>
              <a:t> «Азбука безопасности», настольные игры (7 слайд)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542197" y="4058444"/>
            <a:ext cx="104678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О. </a:t>
            </a:r>
            <a:r>
              <a:rPr lang="ru-RU" dirty="0" err="1"/>
              <a:t>Тарутин</a:t>
            </a:r>
            <a:r>
              <a:rPr lang="ru-RU" dirty="0"/>
              <a:t> «для чего нам светофор?», Т. Шорыгина </a:t>
            </a:r>
            <a:r>
              <a:rPr lang="ru-RU" dirty="0" smtClean="0"/>
              <a:t>«Сказка </a:t>
            </a:r>
            <a:r>
              <a:rPr lang="ru-RU" dirty="0"/>
              <a:t>о правилах дорожного движения», С. Михалков «Моя улица». Раскраски по теме акции</a:t>
            </a:r>
            <a:r>
              <a:rPr lang="ru-RU" dirty="0" smtClean="0"/>
              <a:t>.  Картотека игр по ПДД (пальчиковая гимнастика для глаз, словесные игры, загадки, стих-</a:t>
            </a:r>
            <a:r>
              <a:rPr lang="ru-RU" dirty="0" err="1" smtClean="0"/>
              <a:t>ия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Взаимодействие с семьями воспитанников: изготовление макетов улицы села (9 слайд); изготовление книжек малышек (9 слайд).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56346" y="6032310"/>
            <a:ext cx="985368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Итоговое мероприятие</a:t>
            </a:r>
            <a:r>
              <a:rPr lang="ru-RU" dirty="0" smtClean="0"/>
              <a:t>: развлечение с детьми старшего дошкольного возраста, при участии </a:t>
            </a:r>
            <a:r>
              <a:rPr lang="ru-RU" dirty="0" err="1" smtClean="0"/>
              <a:t>муз.рук</a:t>
            </a:r>
            <a:r>
              <a:rPr lang="ru-RU" dirty="0" smtClean="0"/>
              <a:t>-ля, воспитателей и участкового.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6034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0840" y="-500479"/>
            <a:ext cx="12433679" cy="87457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990" y="279656"/>
            <a:ext cx="5908483" cy="44313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42196" y="4903707"/>
            <a:ext cx="54421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</a:t>
            </a:r>
            <a:r>
              <a:rPr lang="ru-RU" dirty="0" smtClean="0"/>
              <a:t>редметно-развивающая среда по ПДД пополнялась сюжетно-ролевыми картинками, дидактическими пособиями, настольными играми, папками-передвижками, которые были сделаны руками родителей.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4364" y="279656"/>
            <a:ext cx="4369436" cy="667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11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9807" y="1204159"/>
            <a:ext cx="111745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 группе старшего дошкольного возраста была создана площадка по изучению правил дорожного движения. В которой изучались правила поведения пешехода на дороге, жесты регулировщика, разметка дороги, пешеходный переход.</a:t>
            </a:r>
          </a:p>
        </p:txBody>
      </p:sp>
    </p:spTree>
    <p:extLst>
      <p:ext uri="{BB962C8B-B14F-4D97-AF65-F5344CB8AC3E}">
        <p14:creationId xmlns:p14="http://schemas.microsoft.com/office/powerpoint/2010/main" val="2883748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3193" y="-98710"/>
            <a:ext cx="12424417" cy="87633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844" y="1407614"/>
            <a:ext cx="4078406" cy="55063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725" y="1407614"/>
            <a:ext cx="4524779" cy="54503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1504" y="1407614"/>
            <a:ext cx="3890386" cy="545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517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6100352" cy="69827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0362" y="462897"/>
            <a:ext cx="4542714" cy="60569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1367" y="0"/>
            <a:ext cx="6200633" cy="698274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101455" y="2341287"/>
            <a:ext cx="39804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Были проведены индивидуальные работы – дидактические игры с воспитанниками, для закрепления знаний о жестах регулировщика на пересечении дорог.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4725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5265" y="1349494"/>
            <a:ext cx="627797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Во время организации развивающей среды в центрах активности, вносились настольные игры: «Умный водитель», «Дорожные знаки», «Дорога к бабушке», «Мы спешим в детский сад», «Улицы города».</a:t>
            </a:r>
          </a:p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Дети с удовольствием играли в настольные </a:t>
            </a:r>
            <a:r>
              <a:rPr lang="ru-RU" dirty="0" smtClean="0"/>
              <a:t>игры.</a:t>
            </a:r>
            <a:r>
              <a:rPr lang="ru-RU" dirty="0"/>
              <a:t> </a:t>
            </a:r>
            <a:r>
              <a:rPr lang="ru-RU" dirty="0" smtClean="0"/>
              <a:t>Например, настольная игра «Умные машины» (представлена на фото справа), целью которой является ознакомление дошкольников с разными видами транспорта.</a:t>
            </a:r>
          </a:p>
        </p:txBody>
      </p:sp>
    </p:spTree>
    <p:extLst>
      <p:ext uri="{BB962C8B-B14F-4D97-AF65-F5344CB8AC3E}">
        <p14:creationId xmlns:p14="http://schemas.microsoft.com/office/powerpoint/2010/main" val="2348710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8056" y="2666875"/>
            <a:ext cx="3067221" cy="40896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85605" y="-26621"/>
            <a:ext cx="4763068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Форма работы с родителями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4113" y="2666875"/>
            <a:ext cx="3067221" cy="40896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5605" y="2666875"/>
            <a:ext cx="1885063" cy="40896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830" y="2666875"/>
            <a:ext cx="3053878" cy="411990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90997" y="826554"/>
            <a:ext cx="87206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Проводились консультации с родителями «»…, раздавались буклеты по теме «Автокресло детям!» (фото представлен), родители совместно с детьми создавали дорожные знаки, по рекомендациям воспитателей родители дома читали детям художественную литературу по ПДД.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098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341892" y="2156346"/>
            <a:ext cx="26522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Родители были привлечены к теме акции. Создали </a:t>
            </a:r>
            <a:r>
              <a:rPr lang="ru-RU" dirty="0" err="1" smtClean="0"/>
              <a:t>лэпбук</a:t>
            </a:r>
            <a:r>
              <a:rPr lang="ru-RU" dirty="0" smtClean="0"/>
              <a:t> «Азбука пешехода», книжки-малышки.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4081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495</Words>
  <Application>Microsoft Office PowerPoint</Application>
  <PresentationFormat>Широкоэкранный</PresentationFormat>
  <Paragraphs>26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-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ИЛЛАИДА</dc:creator>
  <cp:lastModifiedBy>papa</cp:lastModifiedBy>
  <cp:revision>14</cp:revision>
  <dcterms:created xsi:type="dcterms:W3CDTF">2020-11-23T18:14:24Z</dcterms:created>
  <dcterms:modified xsi:type="dcterms:W3CDTF">2021-11-11T10:13:42Z</dcterms:modified>
</cp:coreProperties>
</file>