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394" autoAdjust="0"/>
  </p:normalViewPr>
  <p:slideViewPr>
    <p:cSldViewPr snapToGrid="0">
      <p:cViewPr varScale="1">
        <p:scale>
          <a:sx n="73" d="100"/>
          <a:sy n="73" d="100"/>
        </p:scale>
        <p:origin x="78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130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932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894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58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996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56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86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396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978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84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91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2453A-412E-40FA-907B-19725DF7569C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58C3B-7CA0-463D-8887-76CA9C430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295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19116"/>
            <a:ext cx="12192000" cy="812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492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работы с 13.04.2020 по 17.04.2020г. в подготовительной группе</a:t>
            </a:r>
            <a:endParaRPr lang="ru-RU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340097"/>
            <a:ext cx="9144000" cy="1655762"/>
          </a:xfrm>
        </p:spPr>
        <p:txBody>
          <a:bodyPr/>
          <a:lstStyle/>
          <a:p>
            <a:r>
              <a:rPr lang="ru-RU" u="sng" dirty="0" smtClean="0"/>
              <a:t>Воспитатель</a:t>
            </a:r>
            <a:r>
              <a:rPr lang="ru-RU" dirty="0" smtClean="0"/>
              <a:t>: </a:t>
            </a:r>
            <a:r>
              <a:rPr lang="ru-RU" dirty="0" err="1" smtClean="0"/>
              <a:t>Непогожева</a:t>
            </a:r>
            <a:r>
              <a:rPr lang="ru-RU" dirty="0" smtClean="0"/>
              <a:t> Лада Александровна</a:t>
            </a:r>
          </a:p>
          <a:p>
            <a:r>
              <a:rPr lang="ru-RU" u="sng" dirty="0" smtClean="0"/>
              <a:t>Старший воспитатель</a:t>
            </a:r>
            <a:r>
              <a:rPr lang="ru-RU" dirty="0" smtClean="0"/>
              <a:t>: Ермолова Елена Александровна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38924" y="6334780"/>
            <a:ext cx="11141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2020г.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276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6715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1695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недели: «Профессии»</a:t>
            </a:r>
            <a:b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2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/>
              <a:t>Цель: расширение представлений детей о разных профессиях. </a:t>
            </a:r>
            <a:endParaRPr lang="ru-RU" sz="20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53931" y="1713330"/>
            <a:ext cx="3844048" cy="384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9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91575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1491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Задание на понедельник</a:t>
            </a:r>
            <a:r>
              <a:rPr lang="ru-RU" sz="3200" dirty="0" smtClean="0"/>
              <a:t>: занятие по ФЦКМ «Кем я буду?»</a:t>
            </a:r>
            <a:br>
              <a:rPr lang="ru-RU" sz="3200" dirty="0" smtClean="0"/>
            </a:br>
            <a:r>
              <a:rPr lang="ru-RU" sz="3200" b="1" dirty="0" smtClean="0"/>
              <a:t>Цель</a:t>
            </a:r>
            <a:r>
              <a:rPr lang="ru-RU" sz="3200" dirty="0" smtClean="0"/>
              <a:t>: уточнение знаний детей о профессиях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29436"/>
            <a:ext cx="10515600" cy="435133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Фрагмент занятия (ФЗ) представлен в плане работы. 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 smtClean="0"/>
              <a:t>Воспитанница подготовительной группы Настя П. рассказывает о том, что такое «Профессия», какие профессии она знает и узнала с занятия с мамой. По итогу занятия Настя П. говорит о том, кем бы хотела стать и что профессия для человека – не просто работа.</a:t>
            </a:r>
          </a:p>
          <a:p>
            <a:pPr marL="0" indent="0" algn="just">
              <a:buNone/>
            </a:pPr>
            <a:endParaRPr lang="ru-RU" sz="2400" dirty="0"/>
          </a:p>
          <a:p>
            <a:pPr marL="0" indent="0" algn="just">
              <a:buNone/>
            </a:pPr>
            <a:r>
              <a:rPr lang="ru-RU" sz="2400" dirty="0" smtClean="0"/>
              <a:t>Также родителям был представлен буклет «Как интересно провести выходные» [https://infourok.ru/konsultaciya-dlya-roditeley-buklet-kak-provesti-vihodnoy-s-rebenkom-na-prirode-2948511.html]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94938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561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141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Задание на вторник</a:t>
            </a:r>
            <a:r>
              <a:rPr lang="ru-RU" sz="3200" dirty="0" smtClean="0"/>
              <a:t>: занятие по ФЭМП №13</a:t>
            </a:r>
            <a:br>
              <a:rPr lang="ru-RU" sz="3200" dirty="0" smtClean="0"/>
            </a:br>
            <a:r>
              <a:rPr lang="ru-RU" sz="3200" b="1" dirty="0" smtClean="0"/>
              <a:t>Цель</a:t>
            </a:r>
            <a:r>
              <a:rPr lang="ru-RU" sz="3200" dirty="0" smtClean="0"/>
              <a:t>: ознакомление детей с образованием числа 13 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4924" y="1289502"/>
            <a:ext cx="3942434" cy="525253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6953" y="6427205"/>
            <a:ext cx="77461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На фото воспитанник подготовительной группы Никита К.</a:t>
            </a:r>
            <a:endParaRPr lang="ru-RU" sz="2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42021" y="2956606"/>
            <a:ext cx="601177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Для помощи родителям была представлена консультация «Математика дома» [</a:t>
            </a:r>
            <a:r>
              <a:rPr lang="en-US" sz="2400" b="0" cap="none" spc="0" dirty="0" smtClean="0">
                <a:ln w="0"/>
                <a:solidFill>
                  <a:schemeClr val="tx1"/>
                </a:solidFill>
              </a:rPr>
              <a:t>https://vk.com/doc444671532_542857564?hash=78416178512252775d&amp;dl=cdf6bad1e36032bbc0</a:t>
            </a:r>
            <a:r>
              <a:rPr lang="en-US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]</a:t>
            </a:r>
            <a:endParaRPr lang="ru-RU" sz="1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1422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561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042" y="45114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Задание на среду</a:t>
            </a:r>
            <a:r>
              <a:rPr lang="ru-RU" sz="3200" dirty="0" smtClean="0"/>
              <a:t>: утренняя гимнастика</a:t>
            </a:r>
            <a:br>
              <a:rPr lang="ru-RU" sz="3200" dirty="0" smtClean="0"/>
            </a:br>
            <a:r>
              <a:rPr lang="ru-RU" sz="3200" b="1" dirty="0" smtClean="0"/>
              <a:t>Цель</a:t>
            </a:r>
            <a:r>
              <a:rPr lang="ru-RU" sz="3200" dirty="0" smtClean="0"/>
              <a:t>: приобщение детей к ежедневным выполнениям оздоровительных упражнений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2618" y="1575594"/>
            <a:ext cx="3414982" cy="455941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2618" y="6135007"/>
            <a:ext cx="947721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Воспитанница подготовительной группы Алина П. выполняет растяжку</a:t>
            </a:r>
            <a:endParaRPr lang="ru-RU" sz="2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75747" y="2895240"/>
            <a:ext cx="687805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В помощь родителям была представлена консультация «Физкультура дома» [https://infourok.ru/konsultaciya-dlya-roditeley-fizkultura-doma-1433958.html] </a:t>
            </a:r>
            <a:endParaRPr lang="ru-RU" sz="24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268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561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6537" y="59976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Задание на четверг</a:t>
            </a:r>
            <a:r>
              <a:rPr lang="ru-RU" sz="3200" dirty="0" smtClean="0"/>
              <a:t>: занятие по рисованию «Профессия - космонавт»</a:t>
            </a:r>
            <a:br>
              <a:rPr lang="ru-RU" sz="3200" dirty="0" smtClean="0"/>
            </a:br>
            <a:r>
              <a:rPr lang="ru-RU" sz="3200" b="1" dirty="0" smtClean="0"/>
              <a:t>Цель</a:t>
            </a:r>
            <a:r>
              <a:rPr lang="ru-RU" sz="3200" dirty="0" smtClean="0"/>
              <a:t>: формирование интереса детей к профессии космонавт.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8169" y="1761599"/>
            <a:ext cx="3393111" cy="452690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8169" y="6288505"/>
            <a:ext cx="1023126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Воспитанник подготовительной группы Иван У. с рисунком «Полет Гагарина»</a:t>
            </a:r>
            <a:endParaRPr lang="ru-RU" sz="2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0968" y="2525093"/>
            <a:ext cx="64328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В помощь родителям была представлена консультация «Рисуем с ребенком дома» [https://www.maam.ru/detskijsad/konsultacija-dlja-roditelei-risuem-s-rebenkom-doma.html]</a:t>
            </a:r>
            <a:endParaRPr lang="ru-RU" sz="24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590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561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495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Задание на пятницу</a:t>
            </a:r>
            <a:r>
              <a:rPr lang="ru-RU" sz="3200" dirty="0" smtClean="0"/>
              <a:t>: занятие по физкультуре</a:t>
            </a:r>
            <a:br>
              <a:rPr lang="ru-RU" sz="3200" dirty="0" smtClean="0"/>
            </a:br>
            <a:r>
              <a:rPr lang="ru-RU" sz="3200" b="1" dirty="0" smtClean="0"/>
              <a:t>Цель</a:t>
            </a:r>
            <a:r>
              <a:rPr lang="ru-RU" sz="3200" dirty="0" smtClean="0"/>
              <a:t>: формирование здорового образа жизни у детей.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5123" y="1186895"/>
            <a:ext cx="3768575" cy="50214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5123" y="6302315"/>
            <a:ext cx="1079821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Воспитанник подготовительной группы Никита К. </a:t>
            </a:r>
            <a:r>
              <a:rPr lang="ru-RU" sz="2400" dirty="0" smtClean="0">
                <a:ln w="0"/>
              </a:rPr>
              <a:t>проводит разминку родителям</a:t>
            </a:r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77853" y="2644170"/>
            <a:ext cx="648366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0" cap="none" spc="0" dirty="0" smtClean="0">
                <a:ln w="0"/>
                <a:solidFill>
                  <a:schemeClr val="tx1"/>
                </a:solidFill>
              </a:rPr>
              <a:t>В помощь родителям была представлена консультация «Гимнастика и зарядка дома» [https://infourok.ru/konsultaciya-dlya-roditeley-gimnastika-i-zaryadka-doma-1506493.html]</a:t>
            </a:r>
            <a:endParaRPr lang="ru-RU" sz="24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284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2716" y="118243"/>
            <a:ext cx="12464716" cy="77661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92515" y="134292"/>
            <a:ext cx="100869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u="sng" cap="none" spc="0" dirty="0" smtClean="0">
                <a:ln w="0"/>
                <a:solidFill>
                  <a:schemeClr val="tx1"/>
                </a:solidFill>
              </a:rPr>
              <a:t>Рекомендации в период самоизоляции для родителей и детей</a:t>
            </a:r>
            <a:endParaRPr lang="ru-RU" sz="2800" b="1" u="sng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31367" y="1040795"/>
            <a:ext cx="786063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1.Не стоит навязчиво рассказывать ребёнку о проблеме;</a:t>
            </a:r>
          </a:p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2.Развеивайте страшные образы реальностью, расскажите, почему не стоит бояться;</a:t>
            </a:r>
            <a:endParaRPr lang="ru-RU" sz="2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3.Расскажите о правилах профилактики;</a:t>
            </a:r>
          </a:p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4.Найдите ребёнку дополнительные занятия и увлечения;</a:t>
            </a:r>
          </a:p>
          <a:p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5.Соблюдайте режим дня;</a:t>
            </a:r>
          </a:p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6.Старайтесь выходить на улицу только при необходимости (не забывая о медицинской маске, перчатках и соблюдении дистанции в 1.5 метра, в общественных местах);</a:t>
            </a:r>
          </a:p>
          <a:p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7.Гулять можно и нужно! Но помните, что от дома не следует отходить на 100 м. 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9968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905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341</Words>
  <Application>Microsoft Office PowerPoint</Application>
  <PresentationFormat>Широкоэкранный</PresentationFormat>
  <Paragraphs>31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План работы с 13.04.2020 по 17.04.2020г. в подготовительной группе</vt:lpstr>
      <vt:lpstr>Тема недели: «Профессии»  Цель: расширение представлений детей о разных профессиях. </vt:lpstr>
      <vt:lpstr>Задание на понедельник: занятие по ФЦКМ «Кем я буду?» Цель: уточнение знаний детей о профессиях.</vt:lpstr>
      <vt:lpstr>Задание на вторник: занятие по ФЭМП №13 Цель: ознакомление детей с образованием числа 13 </vt:lpstr>
      <vt:lpstr>Задание на среду: утренняя гимнастика Цель: приобщение детей к ежедневным выполнениям оздоровительных упражнений</vt:lpstr>
      <vt:lpstr>Задание на четверг: занятие по рисованию «Профессия - космонавт» Цель: формирование интереса детей к профессии космонавт.</vt:lpstr>
      <vt:lpstr>Задание на пятницу: занятие по физкультуре Цель: формирование здорового образа жизни у детей.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работы с 13.04.2020 по 17.04.2020г. в подготовительной группе</dc:title>
  <dc:creator>ИЛЛАИДА</dc:creator>
  <cp:lastModifiedBy>papa</cp:lastModifiedBy>
  <cp:revision>8</cp:revision>
  <dcterms:created xsi:type="dcterms:W3CDTF">2020-04-19T12:42:58Z</dcterms:created>
  <dcterms:modified xsi:type="dcterms:W3CDTF">2021-11-11T09:57:39Z</dcterms:modified>
</cp:coreProperties>
</file>