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D6D8C-C654-4B7C-82BB-A3E85F74670C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D80A2-75CD-4F52-9ADE-ED9160874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405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C7853-5524-4CDB-9BDC-87F3B5B6AC3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787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Семена и плоды растений</a:t>
            </a:r>
            <a:r>
              <a:rPr lang="ru-RU" sz="7200" b="1" dirty="0" smtClean="0"/>
              <a:t/>
            </a:r>
            <a:br>
              <a:rPr lang="ru-RU" sz="7200" b="1" dirty="0" smtClean="0"/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Воспитатель: </a:t>
            </a: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</a:rPr>
              <a:t>Летунова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Е.А.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Летунова</a:t>
            </a:r>
            <a:r>
              <a:rPr lang="ru-RU" dirty="0" smtClean="0"/>
              <a:t> Е.А</a:t>
            </a:r>
          </a:p>
          <a:p>
            <a:r>
              <a:rPr lang="ru-RU" dirty="0" err="1" smtClean="0"/>
              <a:t>ПППППп</a:t>
            </a:r>
            <a:endParaRPr lang="ru-RU" dirty="0"/>
          </a:p>
        </p:txBody>
      </p:sp>
      <p:pic>
        <p:nvPicPr>
          <p:cNvPr id="4" name="Рисунок 3" descr="apple-fruit-wallpapers-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3212976"/>
            <a:ext cx="2080751" cy="1800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107121.jpg"/>
          <p:cNvPicPr>
            <a:picLocks noChangeAspect="1"/>
          </p:cNvPicPr>
          <p:nvPr/>
        </p:nvPicPr>
        <p:blipFill>
          <a:blip r:embed="rId3" cstate="print"/>
          <a:srcRect l="10310" t="1401" r="8421" b="-1299"/>
          <a:stretch>
            <a:fillRect/>
          </a:stretch>
        </p:blipFill>
        <p:spPr>
          <a:xfrm>
            <a:off x="416944" y="4437113"/>
            <a:ext cx="2426864" cy="20882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 descr="b50cf9f9a0-728x42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4797152"/>
            <a:ext cx="2930573" cy="17728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355080"/>
            <a:ext cx="76200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429495"/>
            <a:ext cx="777686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Смотрим фильм</a:t>
            </a:r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Users\Оля\AppData\Local\Microsoft\Windows\INetCache\IE\R0DKQHCO\344-734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339" y="3429000"/>
            <a:ext cx="2852936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22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lide_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sz="5300" dirty="0" smtClean="0"/>
              <a:t>бывают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Плод ягода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/>
          <a:lstStyle/>
          <a:p>
            <a:r>
              <a:rPr lang="ru-RU" dirty="0" smtClean="0"/>
              <a:t>Сочный плод, в котором находится много семян</a:t>
            </a:r>
            <a:endParaRPr lang="ru-RU" dirty="0"/>
          </a:p>
        </p:txBody>
      </p:sp>
      <p:pic>
        <p:nvPicPr>
          <p:cNvPr id="4" name="Рисунок 3" descr="toma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6552" y="1988840"/>
            <a:ext cx="3456384" cy="21854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4293096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помидор</a:t>
            </a:r>
            <a:endParaRPr lang="ru-RU" sz="2000" b="1" dirty="0"/>
          </a:p>
        </p:txBody>
      </p:sp>
      <p:pic>
        <p:nvPicPr>
          <p:cNvPr id="6" name="Рисунок 5" descr="arbyz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1916832"/>
            <a:ext cx="2193032" cy="2193032"/>
          </a:xfrm>
          <a:prstGeom prst="ellipse">
            <a:avLst/>
          </a:prstGeom>
        </p:spPr>
      </p:pic>
      <p:pic>
        <p:nvPicPr>
          <p:cNvPr id="7" name="Рисунок 6" descr="klyukva1.jpg"/>
          <p:cNvPicPr>
            <a:picLocks noChangeAspect="1"/>
          </p:cNvPicPr>
          <p:nvPr/>
        </p:nvPicPr>
        <p:blipFill>
          <a:blip r:embed="rId4" cstate="print"/>
          <a:srcRect b="35"/>
          <a:stretch>
            <a:fillRect/>
          </a:stretch>
        </p:blipFill>
        <p:spPr>
          <a:xfrm>
            <a:off x="6335688" y="4563404"/>
            <a:ext cx="2808312" cy="2294596"/>
          </a:xfrm>
          <a:prstGeom prst="ellipse">
            <a:avLst/>
          </a:prstGeom>
        </p:spPr>
      </p:pic>
      <p:pic>
        <p:nvPicPr>
          <p:cNvPr id="8" name="Рисунок 7" descr="баклажан.jpg"/>
          <p:cNvPicPr>
            <a:picLocks noChangeAspect="1"/>
          </p:cNvPicPr>
          <p:nvPr/>
        </p:nvPicPr>
        <p:blipFill>
          <a:blip r:embed="rId5" cstate="print"/>
          <a:srcRect r="61"/>
          <a:stretch>
            <a:fillRect/>
          </a:stretch>
        </p:blipFill>
        <p:spPr>
          <a:xfrm>
            <a:off x="2555776" y="4293096"/>
            <a:ext cx="2520280" cy="2084297"/>
          </a:xfrm>
          <a:prstGeom prst="ellipse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11960" y="4005064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арбуз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331640" y="630932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баклажан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48064" y="6237312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клюква</a:t>
            </a:r>
            <a:endParaRPr lang="ru-RU" sz="2000" b="1" dirty="0"/>
          </a:p>
        </p:txBody>
      </p:sp>
      <p:pic>
        <p:nvPicPr>
          <p:cNvPr id="12" name="Рисунок 11" descr="black_grapes_08.jpg"/>
          <p:cNvPicPr>
            <a:picLocks noChangeAspect="1"/>
          </p:cNvPicPr>
          <p:nvPr/>
        </p:nvPicPr>
        <p:blipFill>
          <a:blip r:embed="rId6" cstate="print"/>
          <a:srcRect l="-1147" r="34" b="33"/>
          <a:stretch>
            <a:fillRect/>
          </a:stretch>
        </p:blipFill>
        <p:spPr>
          <a:xfrm>
            <a:off x="5868144" y="1700808"/>
            <a:ext cx="3093861" cy="2016224"/>
          </a:xfrm>
          <a:prstGeom prst="ellipse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04248" y="3933056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виноград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b="1" dirty="0" smtClean="0"/>
              <a:t>Плод костянка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Имеет внутри одну косточку</a:t>
            </a:r>
            <a:endParaRPr lang="ru-RU" sz="3600" dirty="0"/>
          </a:p>
        </p:txBody>
      </p:sp>
      <p:pic>
        <p:nvPicPr>
          <p:cNvPr id="4" name="Рисунок 3" descr="6581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4221088"/>
            <a:ext cx="2376264" cy="238812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107121.jpg"/>
          <p:cNvPicPr>
            <a:picLocks noChangeAspect="1"/>
          </p:cNvPicPr>
          <p:nvPr/>
        </p:nvPicPr>
        <p:blipFill>
          <a:blip r:embed="rId3" cstate="print"/>
          <a:srcRect l="10310" t="1401" r="8421" b="-1299"/>
          <a:stretch>
            <a:fillRect/>
          </a:stretch>
        </p:blipFill>
        <p:spPr>
          <a:xfrm>
            <a:off x="1763688" y="1916832"/>
            <a:ext cx="2426864" cy="20882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 descr="abrykoska-.jpg"/>
          <p:cNvPicPr>
            <a:picLocks noChangeAspect="1"/>
          </p:cNvPicPr>
          <p:nvPr/>
        </p:nvPicPr>
        <p:blipFill>
          <a:blip r:embed="rId4" cstate="print"/>
          <a:srcRect b="34"/>
          <a:stretch>
            <a:fillRect/>
          </a:stretch>
        </p:blipFill>
        <p:spPr>
          <a:xfrm>
            <a:off x="5940152" y="1844824"/>
            <a:ext cx="2448271" cy="192650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 descr="Sliva.jpg"/>
          <p:cNvPicPr>
            <a:picLocks noChangeAspect="1"/>
          </p:cNvPicPr>
          <p:nvPr/>
        </p:nvPicPr>
        <p:blipFill>
          <a:blip r:embed="rId5" cstate="print"/>
          <a:srcRect r="82"/>
          <a:stretch>
            <a:fillRect/>
          </a:stretch>
        </p:blipFill>
        <p:spPr>
          <a:xfrm>
            <a:off x="899592" y="4437112"/>
            <a:ext cx="2446149" cy="21973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0" y="378904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персик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211960" y="3645024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абрикос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59832" y="6237312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слива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271792" y="6237312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вишня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Плод яблоко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ru-RU" dirty="0" smtClean="0"/>
              <a:t>Сочный плод с семенами внутри</a:t>
            </a:r>
            <a:endParaRPr lang="ru-RU" dirty="0"/>
          </a:p>
        </p:txBody>
      </p:sp>
      <p:pic>
        <p:nvPicPr>
          <p:cNvPr id="4" name="Рисунок 3" descr="apple-fruit-wallpapers-22.jpg"/>
          <p:cNvPicPr>
            <a:picLocks noChangeAspect="1"/>
          </p:cNvPicPr>
          <p:nvPr/>
        </p:nvPicPr>
        <p:blipFill>
          <a:blip r:embed="rId2" cstate="print"/>
          <a:srcRect r="25"/>
          <a:stretch>
            <a:fillRect/>
          </a:stretch>
        </p:blipFill>
        <p:spPr>
          <a:xfrm>
            <a:off x="899592" y="2132856"/>
            <a:ext cx="2232248" cy="19312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5121.jpg"/>
          <p:cNvPicPr>
            <a:picLocks noChangeAspect="1"/>
          </p:cNvPicPr>
          <p:nvPr/>
        </p:nvPicPr>
        <p:blipFill>
          <a:blip r:embed="rId3" cstate="print"/>
          <a:srcRect r="78"/>
          <a:stretch>
            <a:fillRect/>
          </a:stretch>
        </p:blipFill>
        <p:spPr>
          <a:xfrm>
            <a:off x="971600" y="4509120"/>
            <a:ext cx="2520280" cy="2149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ryabina_vefe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2564904"/>
            <a:ext cx="3816424" cy="2478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131840" y="3573016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яблоко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635896" y="6093296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груша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00192" y="5301208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рябина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Плод орех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ru-RU" dirty="0" smtClean="0"/>
              <a:t>Сухой плод, который имеет плотную скорлупу и одно ядро</a:t>
            </a:r>
            <a:endParaRPr lang="ru-RU" dirty="0"/>
          </a:p>
        </p:txBody>
      </p:sp>
      <p:pic>
        <p:nvPicPr>
          <p:cNvPr id="4" name="Рисунок 3" descr="2fons.ru-114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060848"/>
            <a:ext cx="3790176" cy="2131974"/>
          </a:xfrm>
          <a:prstGeom prst="ellipse">
            <a:avLst/>
          </a:prstGeom>
        </p:spPr>
      </p:pic>
      <p:pic>
        <p:nvPicPr>
          <p:cNvPr id="5" name="Рисунок 4" descr="251877097753b8a3ba9898630dd9e3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1772816"/>
            <a:ext cx="3048000" cy="2438400"/>
          </a:xfrm>
          <a:prstGeom prst="ellipse">
            <a:avLst/>
          </a:prstGeom>
        </p:spPr>
      </p:pic>
      <p:pic>
        <p:nvPicPr>
          <p:cNvPr id="6" name="Рисунок 5" descr="DR_28.jpg"/>
          <p:cNvPicPr>
            <a:picLocks noChangeAspect="1"/>
          </p:cNvPicPr>
          <p:nvPr/>
        </p:nvPicPr>
        <p:blipFill>
          <a:blip r:embed="rId4" cstate="print"/>
          <a:srcRect b="133"/>
          <a:stretch>
            <a:fillRect/>
          </a:stretch>
        </p:blipFill>
        <p:spPr>
          <a:xfrm>
            <a:off x="467544" y="4365104"/>
            <a:ext cx="3456384" cy="2304256"/>
          </a:xfrm>
          <a:prstGeom prst="ellipse">
            <a:avLst/>
          </a:prstGeom>
        </p:spPr>
      </p:pic>
      <p:pic>
        <p:nvPicPr>
          <p:cNvPr id="7" name="Рисунок 6" descr="origina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4509120"/>
            <a:ext cx="3851920" cy="2029962"/>
          </a:xfrm>
          <a:prstGeom prst="ellipse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99792" y="4005064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фисташки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020272" y="414908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миндаль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27784" y="645789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фундук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020272" y="630932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Грецкий орех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Я рада видеть каждого из вас!</a:t>
            </a:r>
          </a:p>
          <a:p>
            <a:pPr>
              <a:buNone/>
            </a:pPr>
            <a:r>
              <a:rPr lang="ru-RU" dirty="0" smtClean="0"/>
              <a:t>И пусть прохладою зима к нам в окна дышит.</a:t>
            </a:r>
          </a:p>
          <a:p>
            <a:pPr>
              <a:buNone/>
            </a:pPr>
            <a:r>
              <a:rPr lang="ru-RU" dirty="0" smtClean="0"/>
              <a:t>Нам будет здесь уютно, ведь наш класс</a:t>
            </a:r>
          </a:p>
          <a:p>
            <a:pPr>
              <a:buNone/>
            </a:pPr>
            <a:r>
              <a:rPr lang="ru-RU" dirty="0" smtClean="0"/>
              <a:t>Друг друга любит, чувствует и слышит!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/>
              <a:t>Вспомним строение растения</a:t>
            </a:r>
            <a:endParaRPr lang="ru-RU" b="1" dirty="0"/>
          </a:p>
        </p:txBody>
      </p:sp>
      <p:pic>
        <p:nvPicPr>
          <p:cNvPr id="6" name="Содержимое 5" descr="сканирование001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2844" y="1117004"/>
            <a:ext cx="3500462" cy="5740996"/>
          </a:xfrm>
        </p:spPr>
      </p:pic>
      <p:sp>
        <p:nvSpPr>
          <p:cNvPr id="9" name="Стрелка вправо 8"/>
          <p:cNvSpPr/>
          <p:nvPr/>
        </p:nvSpPr>
        <p:spPr>
          <a:xfrm>
            <a:off x="1571604" y="6215082"/>
            <a:ext cx="300039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2214546" y="5286388"/>
            <a:ext cx="228601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785918" y="3357562"/>
            <a:ext cx="264320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571604" y="2214554"/>
            <a:ext cx="278608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429124" y="3071810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листья</a:t>
            </a:r>
            <a:endParaRPr lang="ru-RU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72000" y="5929330"/>
            <a:ext cx="19007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400" b="1" dirty="0" smtClean="0">
                <a:ln w="12700">
                  <a:solidFill>
                    <a:srgbClr val="4E3B30">
                      <a:satMod val="155000"/>
                    </a:srgbClr>
                  </a:solidFill>
                  <a:prstDash val="solid"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корень</a:t>
            </a:r>
            <a:endParaRPr lang="ru-RU" sz="4400" b="1" dirty="0">
              <a:ln w="12700">
                <a:solidFill>
                  <a:srgbClr val="4E3B30">
                    <a:satMod val="155000"/>
                  </a:srgbClr>
                </a:solidFill>
                <a:prstDash val="solid"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72000" y="5072074"/>
            <a:ext cx="203562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стебель</a:t>
            </a:r>
            <a:endParaRPr lang="ru-RU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29124" y="1928802"/>
            <a:ext cx="18181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цветок</a:t>
            </a:r>
            <a:endParaRPr lang="ru-RU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Содержимое 5" descr="apple-fruit-wallpapers-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980728"/>
            <a:ext cx="4248472" cy="3710691"/>
          </a:xfrm>
          <a:prstGeom prst="ellipse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39552" y="5157192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Плод растения</a:t>
            </a:r>
          </a:p>
          <a:p>
            <a:pPr algn="ctr"/>
            <a:r>
              <a:rPr lang="ru-RU" sz="3200" dirty="0" smtClean="0"/>
              <a:t>(яблоко)</a:t>
            </a:r>
            <a:endParaRPr lang="ru-RU" sz="3200" dirty="0"/>
          </a:p>
        </p:txBody>
      </p:sp>
      <p:pic>
        <p:nvPicPr>
          <p:cNvPr id="8" name="Рисунок 7" descr="yablo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484784"/>
            <a:ext cx="4176464" cy="2515344"/>
          </a:xfrm>
          <a:prstGeom prst="ellipse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5220072" y="5229200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Семена</a:t>
            </a:r>
          </a:p>
          <a:p>
            <a:pPr algn="ctr"/>
            <a:r>
              <a:rPr lang="ru-RU" sz="2800" dirty="0" smtClean="0"/>
              <a:t>(яблочные косточки)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Семя - 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785395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sz="4400" dirty="0" smtClean="0"/>
              <a:t>дает жизнь новому растению</a:t>
            </a:r>
            <a:endParaRPr lang="ru-RU" sz="4400" dirty="0"/>
          </a:p>
        </p:txBody>
      </p:sp>
      <p:pic>
        <p:nvPicPr>
          <p:cNvPr id="4" name="Рисунок 3" descr="Сейшельский-орех-фото.jpg"/>
          <p:cNvPicPr>
            <a:picLocks noChangeAspect="1"/>
          </p:cNvPicPr>
          <p:nvPr/>
        </p:nvPicPr>
        <p:blipFill>
          <a:blip r:embed="rId2" cstate="print"/>
          <a:srcRect r="34"/>
          <a:stretch>
            <a:fillRect/>
          </a:stretch>
        </p:blipFill>
        <p:spPr>
          <a:xfrm>
            <a:off x="827584" y="2780928"/>
            <a:ext cx="3411954" cy="32024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61962.jpg"/>
          <p:cNvPicPr>
            <a:picLocks noChangeAspect="1"/>
          </p:cNvPicPr>
          <p:nvPr/>
        </p:nvPicPr>
        <p:blipFill>
          <a:blip r:embed="rId3" cstate="print"/>
          <a:srcRect r="57"/>
          <a:stretch>
            <a:fillRect/>
          </a:stretch>
        </p:blipFill>
        <p:spPr>
          <a:xfrm>
            <a:off x="5004048" y="2780928"/>
            <a:ext cx="3528392" cy="3133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539552" y="6093296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Семя </a:t>
            </a:r>
            <a:r>
              <a:rPr lang="ru-RU" sz="2400" b="1" dirty="0" err="1" smtClean="0"/>
              <a:t>сейшельской</a:t>
            </a:r>
            <a:r>
              <a:rPr lang="ru-RU" sz="2400" b="1" dirty="0" smtClean="0"/>
              <a:t> пальмы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6027003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Семена мака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d2f11ec288871160777d00a3dac6cb1_i-228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60648"/>
            <a:ext cx="6805959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259632" y="4797152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Проросшее семя </a:t>
            </a:r>
            <a:r>
              <a:rPr lang="ru-RU" sz="2400" b="1" dirty="0" err="1" smtClean="0"/>
              <a:t>сейшельской</a:t>
            </a:r>
            <a:r>
              <a:rPr lang="ru-RU" sz="2400" b="1" dirty="0" smtClean="0"/>
              <a:t> пальмы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5661248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Семена растений способны долго находиться в покое и могут прорасти через 10, а то и через 100 лет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Плоды — 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dirty="0" smtClean="0"/>
              <a:t>Защищают семечко от повреждений, замерзания и высыхания.</a:t>
            </a:r>
          </a:p>
          <a:p>
            <a:pPr indent="0">
              <a:buNone/>
            </a:pPr>
            <a:r>
              <a:rPr lang="ru-RU" dirty="0" smtClean="0"/>
              <a:t>Плоды — это и овощи, и фрукты, и ягоды, и сережки березы, и орехи. </a:t>
            </a:r>
            <a:endParaRPr lang="ru-RU" dirty="0"/>
          </a:p>
        </p:txBody>
      </p:sp>
      <p:pic>
        <p:nvPicPr>
          <p:cNvPr id="5" name="Рисунок 4" descr="xJKyX5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284984"/>
            <a:ext cx="4104456" cy="30783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1071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429000"/>
            <a:ext cx="4011874" cy="28083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Из цветка образуется плод</a:t>
            </a:r>
            <a:endParaRPr lang="ru-RU" b="1" dirty="0"/>
          </a:p>
        </p:txBody>
      </p:sp>
      <p:pic>
        <p:nvPicPr>
          <p:cNvPr id="4" name="Содержимое 3" descr="img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12776"/>
            <a:ext cx="8244408" cy="5282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83568" y="4293096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персик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6457890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Фундук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623720" y="3789040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арбуз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300192" y="5301208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горох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187</Words>
  <Application>Microsoft Office PowerPoint</Application>
  <PresentationFormat>Экран (4:3)</PresentationFormat>
  <Paragraphs>57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Семена и плоды растений Воспитатель: Летунова Е.А.</vt:lpstr>
      <vt:lpstr>Презентация PowerPoint</vt:lpstr>
      <vt:lpstr>Вспомним строение растения</vt:lpstr>
      <vt:lpstr>Презентация PowerPoint</vt:lpstr>
      <vt:lpstr>Семя - </vt:lpstr>
      <vt:lpstr>Презентация PowerPoint</vt:lpstr>
      <vt:lpstr>Плоды — </vt:lpstr>
      <vt:lpstr>Из цветка образуется плод</vt:lpstr>
      <vt:lpstr>Презентация PowerPoint</vt:lpstr>
      <vt:lpstr>Презентация PowerPoint</vt:lpstr>
      <vt:lpstr> бывают</vt:lpstr>
      <vt:lpstr>Плод ягода</vt:lpstr>
      <vt:lpstr>Плод костянка</vt:lpstr>
      <vt:lpstr>Плод яблоко</vt:lpstr>
      <vt:lpstr>Плод орех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Семена и плоды растений</dc:title>
  <dc:creator>Home</dc:creator>
  <cp:lastModifiedBy>papa</cp:lastModifiedBy>
  <cp:revision>15</cp:revision>
  <dcterms:created xsi:type="dcterms:W3CDTF">2018-01-14T08:23:07Z</dcterms:created>
  <dcterms:modified xsi:type="dcterms:W3CDTF">2021-10-23T08:57:32Z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688228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