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3" r:id="rId13"/>
    <p:sldId id="274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G" initials="G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559" autoAdjust="0"/>
  </p:normalViewPr>
  <p:slideViewPr>
    <p:cSldViewPr snapToGrid="0">
      <p:cViewPr varScale="1">
        <p:scale>
          <a:sx n="67" d="100"/>
          <a:sy n="67" d="100"/>
        </p:scale>
        <p:origin x="10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E26CA-1F13-42AC-B4C9-A2C42BB6AA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35514-767E-4CF5-951F-BCE21CDB5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4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экзотических фруктов можно приготовить кондитерские изделия, сухофрукты, соки, а так же лекарства и косметику!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5514-767E-4CF5-951F-BCE21CDB56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6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Многие фрукты с вязаны с названием животных. Бабочка лимонница получила</a:t>
            </a:r>
            <a:r>
              <a:rPr lang="ru-RU" baseline="0" dirty="0" smtClean="0"/>
              <a:t> такое название за схожий цвет крыльев с лимоном. У утки  мандаринки  окраска перьев напоминает цвет долек мандарина. А с  птицей киви,  наоборот ,  в честь нее  назвали новый фрукт.  Летучая мышь, оказывается опыляет цветы  банана, как наши пчелы!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5514-767E-4CF5-951F-BCE21CDB56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3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Ежегодно во Франции в городе </a:t>
            </a:r>
            <a:r>
              <a:rPr lang="ru-RU" dirty="0" err="1" smtClean="0"/>
              <a:t>Ментоне</a:t>
            </a:r>
            <a:r>
              <a:rPr lang="ru-RU" dirty="0" smtClean="0"/>
              <a:t> проходит фестиваль лимонов. Мастера со всего света принимают в нем участие. Фигуры, иногда высотой более  4метров, сначала собирают в течение недели , а затем провозят по улицам города на радость всем!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5514-767E-4CF5-951F-BCE21CDB56F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1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91041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07654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72222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702279"/>
      </p:ext>
    </p:extLst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80097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799665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38829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85786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26249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98752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14601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76137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793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42436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65805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75046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13613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67B90F-3BFD-4C52-8FA3-2D2F1A1CEB9D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4B7169-A139-471D-95F6-C5B655A2C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90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transition>
    <p:newsfla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3039" y="396853"/>
            <a:ext cx="97187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itchFamily="34" charset="0"/>
              </a:rPr>
              <a:t>Экзотические      Фрукты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25000"/>
                  <a:lumOff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7816" y="4870697"/>
            <a:ext cx="8534400" cy="198730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Презентация составлена </a:t>
            </a:r>
            <a:br>
              <a:rPr lang="ru-RU" sz="1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воспитателем: </a:t>
            </a:r>
            <a:br>
              <a:rPr lang="ru-RU" sz="1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Летуновой</a:t>
            </a:r>
            <a:r>
              <a:rPr lang="ru-RU" sz="18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Е.А</a:t>
            </a:r>
            <a:endParaRPr lang="ru-RU" sz="1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3" descr="C:\Users\виктор\Favorites\Downloads\5398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217" y="1447074"/>
            <a:ext cx="6975565" cy="4036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9467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737" y="359469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 нашей страны экзотические фрукты добираются на борту самолета или корабля 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виктор\Favorites\Downloads\149_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53" y="2301964"/>
            <a:ext cx="4866838" cy="3654697"/>
          </a:xfrm>
          <a:prstGeom prst="rect">
            <a:avLst/>
          </a:prstGeom>
          <a:noFill/>
        </p:spPr>
      </p:pic>
      <p:pic>
        <p:nvPicPr>
          <p:cNvPr id="5123" name="Picture 3" descr="C:\Users\виктор\Favorites\Downloads\1297153178_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394" y="2286000"/>
            <a:ext cx="4893303" cy="366997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esktop\ЭКЗОТИЧЕСКИЕ ФРУКТЫ\1168679845_o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04" y="322729"/>
            <a:ext cx="2352610" cy="3030538"/>
          </a:xfrm>
          <a:prstGeom prst="rect">
            <a:avLst/>
          </a:prstGeom>
          <a:noFill/>
        </p:spPr>
      </p:pic>
      <p:pic>
        <p:nvPicPr>
          <p:cNvPr id="1027" name="Picture 3" descr="C:\Users\виктор\Desktop\ЭКЗОТИЧЕСКИЕ ФРУКТЫ\x_e5101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6287" y="276626"/>
            <a:ext cx="2217711" cy="3030537"/>
          </a:xfrm>
          <a:prstGeom prst="rect">
            <a:avLst/>
          </a:prstGeom>
          <a:noFill/>
        </p:spPr>
      </p:pic>
      <p:pic>
        <p:nvPicPr>
          <p:cNvPr id="1028" name="Picture 4" descr="C:\Users\виктор\Desktop\ЭКЗОТИЧЕСКИЕ ФРУКТЫ\1361194002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30" y="4444240"/>
            <a:ext cx="2590287" cy="1942715"/>
          </a:xfrm>
          <a:prstGeom prst="rect">
            <a:avLst/>
          </a:prstGeom>
          <a:noFill/>
        </p:spPr>
      </p:pic>
      <p:pic>
        <p:nvPicPr>
          <p:cNvPr id="1030" name="Picture 6" descr="C:\Users\виктор\Desktop\ЭКЗОТИЧЕСКИЕ ФРУКТЫ\a021a9b954f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3816" y="4416104"/>
            <a:ext cx="2543033" cy="1970851"/>
          </a:xfrm>
          <a:prstGeom prst="rect">
            <a:avLst/>
          </a:prstGeom>
          <a:noFill/>
        </p:spPr>
      </p:pic>
      <p:pic>
        <p:nvPicPr>
          <p:cNvPr id="1031" name="Picture 7" descr="C:\Users\виктор\Desktop\ЭКЗОТИЧЕСКИЕ ФРУКТЫ\1341249631_933799b846e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110" y="4480175"/>
            <a:ext cx="2664823" cy="1998617"/>
          </a:xfrm>
          <a:prstGeom prst="rect">
            <a:avLst/>
          </a:prstGeom>
          <a:noFill/>
        </p:spPr>
      </p:pic>
      <p:pic>
        <p:nvPicPr>
          <p:cNvPr id="1032" name="Picture 8" descr="C:\Users\виктор\Desktop\ЭКЗОТИЧЕСКИЕ ФРУКТЫ\home-care-citrusovay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5467" y="1831998"/>
            <a:ext cx="4279991" cy="2119219"/>
          </a:xfrm>
          <a:prstGeom prst="rect">
            <a:avLst/>
          </a:prstGeom>
          <a:noFill/>
        </p:spPr>
      </p:pic>
      <p:pic>
        <p:nvPicPr>
          <p:cNvPr id="1034" name="Picture 10" descr="C:\Users\виктор\Desktop\ЭКЗОТИЧЕСКИЕ ФРУКТЫ\3797805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943" y="4499296"/>
            <a:ext cx="2691720" cy="2020711"/>
          </a:xfrm>
          <a:prstGeom prst="rect">
            <a:avLst/>
          </a:prstGeom>
          <a:noFill/>
        </p:spPr>
      </p:pic>
      <p:pic>
        <p:nvPicPr>
          <p:cNvPr id="1035" name="Picture 11" descr="C:\Users\виктор\Desktop\ЭКЗОТИЧЕСКИЕ ФРУКТЫ\2765_em-00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7435" y="727892"/>
            <a:ext cx="1235528" cy="1647370"/>
          </a:xfrm>
          <a:prstGeom prst="rect">
            <a:avLst/>
          </a:prstGeom>
          <a:noFill/>
        </p:spPr>
      </p:pic>
      <p:pic>
        <p:nvPicPr>
          <p:cNvPr id="14" name="Picture 6" descr="C:\Users\виктор\Desktop\ЭКЗОТИЧЕСКИЕ ФРУКТЫ\a021a9b954f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15" y="4305662"/>
            <a:ext cx="2543033" cy="19708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182" y="195944"/>
            <a:ext cx="9109869" cy="1058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Удивительное из мира животных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иктор\Desktop\ЭКЗОТИЧЕСКИЕ ФРУКТЫ\ФОТО ДЛЯ презентации\4d36ca977c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54" y="1243872"/>
            <a:ext cx="3931919" cy="2818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виктор\Desktop\ЭКЗОТИЧЕСКИЕ ФРУКТЫ\ФОТО ДЛЯ презентации\356cd48c6dd959aa102e5e502ca27f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440" y="1397728"/>
            <a:ext cx="4132217" cy="2573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виктор\Desktop\ЭКЗОТИЧЕСКИЕ ФРУКТЫ\ФОТО ДЛЯ презентации\90218288_large_0_48e77_57082aef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80" y="4167051"/>
            <a:ext cx="3866606" cy="254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виктор\Desktop\ЭКЗОТИЧЕСКИЕ ФРУКТЫ\ФОТО ДЛЯ презентации\i206158121_39102_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1692" y="4232365"/>
            <a:ext cx="4010296" cy="245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86" y="281092"/>
            <a:ext cx="10356311" cy="30499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Ежегодный Фестиваль лимонов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во </a:t>
            </a:r>
            <a:r>
              <a:rPr lang="ru-RU" dirty="0" err="1" smtClean="0">
                <a:solidFill>
                  <a:srgbClr val="002060"/>
                </a:solidFill>
              </a:rPr>
              <a:t>франции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виктор\Desktop\ЭКЗОТИЧЕСКИЕ ФРУКТЫ\ЛИМОН\71075390_IMG_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01" y="2987167"/>
            <a:ext cx="5088265" cy="344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виктор\Desktop\ЭКЗОТИЧЕСКИЕ ФРУКТЫ\ЛИМОН\1361393217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012" y="2987167"/>
            <a:ext cx="4948385" cy="344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220132"/>
            <a:ext cx="8534400" cy="1507067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Picture 2" descr="C:\Users\виктор\Favorites\Downloads\A2LWIyMz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259" y="1569720"/>
            <a:ext cx="5158523" cy="39079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6" y="1162227"/>
            <a:ext cx="5859170" cy="450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04585" y="1506828"/>
            <a:ext cx="56023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Огурцы они как будто,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Только связками растут,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И на завтрак эти фрукты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Обезьянам подают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4585" y="1208227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Загадка: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393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Desktop\ЭКЗОТИЧЕСКИЕ ФРУКТЫ\АНАНАС\РАСПЕЧАТАТЬ ФОТО А4 ананасы\image_48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09" y="290777"/>
            <a:ext cx="4342661" cy="611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30982" y="509450"/>
            <a:ext cx="49116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Наша мама как-то раз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Нам купила ананас.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Вот так чудо! Он не плоский,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Он в квадратную полоску.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Словно мячик, весь в пуху,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Чуб зелёный наверху.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836023"/>
            <a:ext cx="4580119" cy="5251268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Я самый  кислый фрукт на свете,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Но я полезен даже детям.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Из тёплых стран вам шлю поклон!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Кто я ?-Ваш жёлтый друг…</a:t>
            </a:r>
          </a:p>
          <a:p>
            <a:endParaRPr lang="ru-RU" dirty="0"/>
          </a:p>
        </p:txBody>
      </p:sp>
      <p:pic>
        <p:nvPicPr>
          <p:cNvPr id="3075" name="Picture 3" descr="C:\Users\виктор\Desktop\ЭКЗОТИЧЕСКИЕ ФРУКТЫ\ЛИМОН\1340775715_t1plrqhpn56v08x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69" y="653142"/>
            <a:ext cx="6055074" cy="536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1247" y="1201783"/>
            <a:ext cx="5264330" cy="54472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Гранат под толстой кожурой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Имеет детский садик свой,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нем - полным-полно детей,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Пересчитайте их скорей!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Все как один они чудесны,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Костюмчики у них прелестны,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каждом – искорка лучится,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Сок полезный в них хранится.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виктор\Desktop\ЭКЗОТИЧЕСКИЕ ФРУКТЫ\ГРАНАТ\granat-300x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19" y="903866"/>
            <a:ext cx="5995154" cy="489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1" y="796834"/>
            <a:ext cx="4567057" cy="57476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Фрукт ворсисто-бархатистый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Снимешь шкурку - сладко кислый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С наружи с картофелем схож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Внутри на крыжовник похож?</a:t>
            </a: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виктор\Desktop\ЭКЗОТИЧЕСКИЕ ФРУКТЫ\киви\kivi+frukt+kivi+10122573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04" y="810436"/>
            <a:ext cx="6587086" cy="476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3680" y="836023"/>
            <a:ext cx="5238206" cy="5473336"/>
          </a:xfrm>
        </p:spPr>
        <p:txBody>
          <a:bodyPr>
            <a:normAutofit fontScale="25000" lnSpcReduction="20000"/>
          </a:bodyPr>
          <a:lstStyle/>
          <a:p>
            <a:r>
              <a:rPr lang="ru-RU" sz="11100" dirty="0" smtClean="0">
                <a:solidFill>
                  <a:srgbClr val="FFFF00"/>
                </a:solidFill>
              </a:rPr>
              <a:t>Этот фрукт под Новый Год </a:t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>Каждый в дом к себе зовет. </a:t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>Им и елку украшают, </a:t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>И детишек угощают. </a:t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/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>Он хранит под кожурой </a:t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>Шарик сочный, сладкий свой. </a:t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>Дольки в шарике — конфетки, </a:t>
            </a:r>
            <a:br>
              <a:rPr lang="ru-RU" sz="11100" dirty="0" smtClean="0">
                <a:solidFill>
                  <a:srgbClr val="FFFF00"/>
                </a:solidFill>
              </a:rPr>
            </a:br>
            <a:r>
              <a:rPr lang="ru-RU" sz="11100" dirty="0" smtClean="0">
                <a:solidFill>
                  <a:srgbClr val="FFFF00"/>
                </a:solidFill>
              </a:rPr>
              <a:t>Чтобы радовались детки.</a:t>
            </a:r>
          </a:p>
          <a:p>
            <a:r>
              <a:rPr lang="ru-RU" sz="11100" dirty="0" smtClean="0">
                <a:solidFill>
                  <a:srgbClr val="FFFF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виктор\Favorites\Downloads\tradeboardr3GHRu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69" y="685799"/>
            <a:ext cx="5922065" cy="548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76451" y="509451"/>
            <a:ext cx="4671559" cy="569540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Мы с бабушкой купили манго.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Я знаю: манго там растёт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Где дикари танцуют танго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И там где лето круглый год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Мы с ней купили авокадо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И мандарины и банан.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И по квартире, как награда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Промчался ветер южных стран!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виктор\Favorites\Downloads\simple_man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94" y="389481"/>
            <a:ext cx="5604919" cy="560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645" y="182880"/>
            <a:ext cx="10868297" cy="116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Тропические  джунгли –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родина экзотических фруктов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тор\Favorites\Downloads\0_978c9_d7d1a93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178" y="1580606"/>
            <a:ext cx="8916987" cy="509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401</TotalTime>
  <Words>280</Words>
  <Application>Microsoft Office PowerPoint</Application>
  <PresentationFormat>Широкоэкранный</PresentationFormat>
  <Paragraphs>39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Impact</vt:lpstr>
      <vt:lpstr>Palatino Linotype</vt:lpstr>
      <vt:lpstr>Wingdings 3</vt:lpstr>
      <vt:lpstr>Сектор</vt:lpstr>
      <vt:lpstr>Презентация составлена  воспитателем:  Летуновой Е.А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Тропические  джунгли –  родина экзотических фруктов</vt:lpstr>
      <vt:lpstr>До нашей страны экзотические фрукты добираются на борту самолета или корабля .</vt:lpstr>
      <vt:lpstr>Презентация PowerPoint</vt:lpstr>
      <vt:lpstr>Удивительное из мира животных</vt:lpstr>
      <vt:lpstr>Ежегодный Фестиваль лимонов  во франции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GG</dc:creator>
  <cp:lastModifiedBy>papa</cp:lastModifiedBy>
  <cp:revision>55</cp:revision>
  <dcterms:created xsi:type="dcterms:W3CDTF">2013-02-10T15:42:50Z</dcterms:created>
  <dcterms:modified xsi:type="dcterms:W3CDTF">2021-10-23T09:10:26Z</dcterms:modified>
</cp:coreProperties>
</file>