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78" r:id="rId18"/>
    <p:sldId id="279" r:id="rId19"/>
    <p:sldId id="280" r:id="rId20"/>
    <p:sldId id="281" r:id="rId21"/>
    <p:sldId id="28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92" autoAdjust="0"/>
  </p:normalViewPr>
  <p:slideViewPr>
    <p:cSldViewPr>
      <p:cViewPr varScale="1">
        <p:scale>
          <a:sx n="103" d="100"/>
          <a:sy n="103" d="100"/>
        </p:scale>
        <p:origin x="18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Реализация национального проекта «Образование»  в ГБОУ ООШ с. Высокое в 2020 году</a:t>
            </a:r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1 класс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Переверзева Л.Г.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1.Школьный конкурс поделок «Золотая осень»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2.Конкурс рисунков на спортивные темы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3.Конкурс видеоролика «Футбол дома»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4.Видеоконцерт ко Дню матери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5.Районный конкурс «Новогоднее чудо»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6.Областной конкурс «Парад Памяти»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7.Областной конкурс «Мой младший брат – защите рад»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8.Школьный конкурс «Украшаем класс»</a:t>
            </a:r>
          </a:p>
        </p:txBody>
      </p:sp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2 класс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Суханова И.В.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1.Областная акция «Окна Победы» - весь класс</a:t>
            </a:r>
          </a:p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2.Районный конкурс «Новогодняя игрушка» – 4 человека</a:t>
            </a:r>
          </a:p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3.Районный конкурс «ПДД» – 3 человека </a:t>
            </a:r>
          </a:p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Экологическая добровольческая акция «Домик для птичек»</a:t>
            </a:r>
          </a:p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Добровольческая акция «Поздравляем с 8 марта»</a:t>
            </a:r>
          </a:p>
        </p:txBody>
      </p:sp>
      <p:pic>
        <p:nvPicPr>
          <p:cNvPr id="4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36987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212D17-23D3-4939-BD9A-8B1AE91BD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3 класс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Суслова В.И.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1613EA-0EAC-4A67-B3D7-3F571DD70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2060"/>
                </a:solidFill>
              </a:rPr>
              <a:t>1.</a:t>
            </a:r>
          </a:p>
        </p:txBody>
      </p:sp>
      <p:pic>
        <p:nvPicPr>
          <p:cNvPr id="4" name="Picture 2" descr="C:\Users\user\Desktop\images.jpg">
            <a:extLst>
              <a:ext uri="{FF2B5EF4-FFF2-40B4-BE49-F238E27FC236}">
                <a16:creationId xmlns:a16="http://schemas.microsoft.com/office/drawing/2014/main" id="{2D9EA1CE-3D64-418E-A8C2-1DF2B58C3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36987" cy="1724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0122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3CFD78-1AA8-40B5-9276-D829C463E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4 класс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 err="1">
                <a:solidFill>
                  <a:srgbClr val="FF0000"/>
                </a:solidFill>
              </a:rPr>
              <a:t>Циркунова</a:t>
            </a:r>
            <a:r>
              <a:rPr lang="ru-RU" b="1" dirty="0">
                <a:solidFill>
                  <a:srgbClr val="FF0000"/>
                </a:solidFill>
              </a:rPr>
              <a:t> Н.А.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0193D1-A161-4339-ADBB-AC5A8E944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98663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Районный конкурс рисунков «Знай ПДД» – Губанова В (2 место), Месхи Катерина (3 место)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Региональный конкурс «Братья наши меньшие» – 2 чел.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Областной фестиваль (для ОВЗ) «Радуга талантов» – 1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Районный конкурс новогодних поделок – 5 человек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Всероссийская акция «Окна Победы»- весь класс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Областная акция «Спасибо деду за Победу» -1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Диктант Победы – 4 чел. </a:t>
            </a:r>
          </a:p>
        </p:txBody>
      </p:sp>
      <p:pic>
        <p:nvPicPr>
          <p:cNvPr id="4" name="Picture 2" descr="C:\Users\user\Desktop\images.jpg">
            <a:extLst>
              <a:ext uri="{FF2B5EF4-FFF2-40B4-BE49-F238E27FC236}">
                <a16:creationId xmlns:a16="http://schemas.microsoft.com/office/drawing/2014/main" id="{6F53A05B-D3C2-4DF8-A474-9A012DCDE4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36987" cy="1724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893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D0C23-1EF7-4C90-AD78-50C0C747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5 класс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0342F6-736F-4545-B279-4397B79AE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886" y="191683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C00000"/>
                </a:solidFill>
              </a:rPr>
              <a:t>Переверзева Л.Г.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Районный конкурс «Спасибо бабушке и деду за великую Победу» -1 место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Областной марафон «Наша Победа»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Областной социально-патриотический проект «Я помню» - 10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Всероссийский конкурс «Наши прадеды –герои ВО войны»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C00000"/>
                </a:solidFill>
              </a:rPr>
              <a:t>Крец</a:t>
            </a:r>
            <a:r>
              <a:rPr lang="ru-RU" b="1" dirty="0">
                <a:solidFill>
                  <a:srgbClr val="C00000"/>
                </a:solidFill>
              </a:rPr>
              <a:t> Е.С.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5. Всероссийская акция «Диктант Победы»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6. Районный	 конкурс рисунков «Знай ПДД»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7. Районный конкурс ЮИД – 2 место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8. Областной конкурс  «Я и право» </a:t>
            </a:r>
          </a:p>
        </p:txBody>
      </p:sp>
      <p:pic>
        <p:nvPicPr>
          <p:cNvPr id="4" name="Picture 2" descr="C:\Users\user\Desktop\images.jpg">
            <a:extLst>
              <a:ext uri="{FF2B5EF4-FFF2-40B4-BE49-F238E27FC236}">
                <a16:creationId xmlns:a16="http://schemas.microsoft.com/office/drawing/2014/main" id="{3BACCE49-139C-4418-8F90-597E5B570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36987" cy="1724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92361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9075D5-A79F-4C7B-B388-F5B9D0DB9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6 класс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 err="1">
                <a:solidFill>
                  <a:srgbClr val="FF0000"/>
                </a:solidFill>
              </a:rPr>
              <a:t>Саяпина</a:t>
            </a:r>
            <a:r>
              <a:rPr lang="ru-RU" b="1" dirty="0">
                <a:solidFill>
                  <a:srgbClr val="FF0000"/>
                </a:solidFill>
              </a:rPr>
              <a:t> О.В.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A87CA8-2A5C-4C8D-A187-83D2011FD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Районный конкурс рисунков «Птицы Самарской области» - 3 место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Областной конкурс рисунков «Я и право» – 1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Районный конкурс рисунков «Футбол» -3 чел.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Всероссийский диктант по общественному здоровью – 11 человек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Культурный марафон – 11 чел.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Всероссийская акция «Диктант Победы»  - 13 чел.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Всероссийский этнографический диктант – 3 чел.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Всероссийская акция «Окна Победы»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Районный конкурс рисунков «Знай ПДД» -1 чел</a:t>
            </a:r>
          </a:p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4" name="Picture 2" descr="C:\Users\user\Desktop\images.jpg">
            <a:extLst>
              <a:ext uri="{FF2B5EF4-FFF2-40B4-BE49-F238E27FC236}">
                <a16:creationId xmlns:a16="http://schemas.microsoft.com/office/drawing/2014/main" id="{F296D790-686B-42AD-9AEC-BCFB49968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36987" cy="1724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19216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966872-161B-4EF3-BD7B-717E3C333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7 класс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Рыжкова Е.А.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DC432C-6886-41C1-8A5F-351A55224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Военно-спортивная игра «Зарница» – 3 место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Областной марафон «Наша Победа» – 2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Областной конкурс рисунков «Самарский край» -1 чел.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Всероссийский конкурс рисунков «Красота родного края» -1 место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Всероссийский Большой этнографический диктант – 2 чел.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Культурный марафон – 2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Районный конкурс рисунков «Знай ПДД» – 2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Областной творческий конкурс для детей с ОВЗ «Сделано в России» -3 место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Районный конкурс новогодних поделок – 1 чел.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Районный конкурс рисунков, посвящённый Дню народного единства – 1 чел</a:t>
            </a:r>
          </a:p>
        </p:txBody>
      </p:sp>
      <p:pic>
        <p:nvPicPr>
          <p:cNvPr id="4" name="Picture 2" descr="C:\Users\user\Desktop\images.jpg">
            <a:extLst>
              <a:ext uri="{FF2B5EF4-FFF2-40B4-BE49-F238E27FC236}">
                <a16:creationId xmlns:a16="http://schemas.microsoft.com/office/drawing/2014/main" id="{648CE44A-71A1-46CE-BD34-28C45BD9F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36987" cy="1724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65517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24293F-F2C2-4023-8977-80391BEAF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8 класс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Косыгина Н.С.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45D0E4-4E5B-4567-B147-F2C88C659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998663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Патриотический час «День мира» (сельская библиотека)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Областная акция «поздравление ветерану» – 1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Спектакль «Победа в письмах» -3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Всероссийская акция «Окна Победы»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Областная акция «Читаем детям о войне» -1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Областная акция «Спасибо деду за Победу» -1 чел.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Областной патриотический проект «Подвиг» -1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Видеопоздравление ко Дню матери- 2 чел.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Видеоролик «Неделя права» -3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Всероссийская акция «Футбол в школе» - 3 чел.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Всероссийская акция «Диктант Победы» - 8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Всероссийский Большой этнографический диктант -8 чел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Всероссийский диктант по общественному здоровью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Школьная военно-спортивная игра «Зарница»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Всероссийская патриотическая викторина «От Курска до Берлина»- 5 чел</a:t>
            </a:r>
          </a:p>
          <a:p>
            <a:pPr marL="514350" indent="-514350">
              <a:buAutoNum type="arabicPeriod"/>
            </a:pPr>
            <a:endParaRPr lang="ru-RU" b="1" dirty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endParaRPr lang="ru-RU" b="1" dirty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user\Desktop\images.jpg">
            <a:extLst>
              <a:ext uri="{FF2B5EF4-FFF2-40B4-BE49-F238E27FC236}">
                <a16:creationId xmlns:a16="http://schemas.microsoft.com/office/drawing/2014/main" id="{F052EF45-F64E-436A-B3A5-000771D63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36987" cy="1724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3166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60AC3-FA86-4F3E-A8C5-1842C8A47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9 класс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 err="1">
                <a:solidFill>
                  <a:srgbClr val="FF0000"/>
                </a:solidFill>
              </a:rPr>
              <a:t>Мозжелова</a:t>
            </a:r>
            <a:r>
              <a:rPr lang="ru-RU" b="1" dirty="0">
                <a:solidFill>
                  <a:srgbClr val="FF0000"/>
                </a:solidFill>
              </a:rPr>
              <a:t> С.И.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3CBE1A-892D-486F-A382-005C95704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057399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1.Школьный конкурс новогодних украшений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2.Областной конкурс стихов «Друзья по вдохновению» – 4 чел.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3. Всероссийская акция «Окна Победы»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4.Всероссийская акция «Диктант Победы»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5. Добровольческая акция «Мы помним наших учителей»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6. Всероссийский Большой этнографический диктант – 7 чел.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7. Добровольческая экологическая акция «Спасём лес»</a:t>
            </a:r>
          </a:p>
        </p:txBody>
      </p:sp>
      <p:pic>
        <p:nvPicPr>
          <p:cNvPr id="4" name="Picture 2" descr="C:\Users\user\Desktop\images.jpg">
            <a:extLst>
              <a:ext uri="{FF2B5EF4-FFF2-40B4-BE49-F238E27FC236}">
                <a16:creationId xmlns:a16="http://schemas.microsoft.com/office/drawing/2014/main" id="{49A02E9D-1EE5-438D-9377-F6D95C5E5B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36987" cy="1724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01050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3EC78F-5E21-4F3A-AF71-CD16A6D24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i="1" dirty="0">
                <a:solidFill>
                  <a:srgbClr val="C00000"/>
                </a:solidFill>
              </a:rPr>
              <a:t>                  </a:t>
            </a:r>
            <a:r>
              <a:rPr lang="ru-RU" b="1" i="1" dirty="0" err="1">
                <a:solidFill>
                  <a:srgbClr val="C00000"/>
                </a:solidFill>
              </a:rPr>
              <a:t>Жевнеров</a:t>
            </a:r>
            <a:r>
              <a:rPr lang="ru-RU" b="1" i="1" dirty="0">
                <a:solidFill>
                  <a:srgbClr val="C00000"/>
                </a:solidFill>
              </a:rPr>
              <a:t> А.Н.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847A54-C653-4CE9-B980-888618477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33" y="1966352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Областная акция «Пост №1» -11 раз! – 7 чел (8-9 классы)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Окружной творческий конкурс «Волшебный кадр» - 6 чел (5,8 классы)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Всероссийская спортивная акция «Футбол дома» – (1-9 классы)</a:t>
            </a:r>
          </a:p>
          <a:p>
            <a:pPr marL="514350" indent="-514350">
              <a:buAutoNum type="arabicPeriod"/>
            </a:pPr>
            <a:r>
              <a:rPr lang="ru-RU" b="1" dirty="0">
                <a:solidFill>
                  <a:srgbClr val="002060"/>
                </a:solidFill>
              </a:rPr>
              <a:t>Областная добровольческая акция новогодних поздравлений – 5 чел (8-9 классы)</a:t>
            </a:r>
          </a:p>
        </p:txBody>
      </p:sp>
      <p:pic>
        <p:nvPicPr>
          <p:cNvPr id="4" name="Picture 2" descr="C:\Users\user\Desktop\images.jpg">
            <a:extLst>
              <a:ext uri="{FF2B5EF4-FFF2-40B4-BE49-F238E27FC236}">
                <a16:creationId xmlns:a16="http://schemas.microsoft.com/office/drawing/2014/main" id="{0F1396EF-2C22-4A6E-8E5E-1A27EB704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836987" cy="1724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8982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Региональный проект</a:t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«Современная школа»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2657475" cy="1724025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2276872"/>
          <a:ext cx="853244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8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№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Наименование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Фактическое 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Вовлечение обучающихся</a:t>
                      </a:r>
                      <a:r>
                        <a:rPr lang="ru-RU" b="1" baseline="0" dirty="0"/>
                        <a:t> в различные формы сопровождения и наставничества, в том числе с применением лучших практик обмена опытом между обучающимися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43% </a:t>
                      </a:r>
                    </a:p>
                    <a:p>
                      <a:r>
                        <a:rPr lang="ru-RU" b="1" dirty="0"/>
                        <a:t>( 44 учащихся)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Освоение и внедрение методических рекомендаций по системе функционирования</a:t>
                      </a:r>
                      <a:r>
                        <a:rPr lang="ru-RU" b="1" baseline="0" dirty="0"/>
                        <a:t> психологической службы в учреждении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Региональный проект</a:t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«Учитель будущего»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14610"/>
              </p:ext>
            </p:extLst>
          </p:nvPr>
        </p:nvGraphicFramePr>
        <p:xfrm>
          <a:off x="179512" y="1692276"/>
          <a:ext cx="8964488" cy="5090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2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6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5791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№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Наименование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Фактическое 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3124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Прохождение педагогическими работниками добровольной независимой оценки квалификации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Не менее 0,5 1 чел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 чел      </a:t>
                      </a:r>
                      <a:r>
                        <a:rPr lang="ru-RU" b="1" dirty="0" err="1"/>
                        <a:t>Мозжелова</a:t>
                      </a:r>
                      <a:r>
                        <a:rPr lang="ru-RU" b="1" dirty="0"/>
                        <a:t> И.А., Мясоедова А.Ю.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124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Вовлечение педагогических работников в национальную систему профессионального роста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Не менее 0,5 1 чел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412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Повышение уровня мастерства педагогическими работниками в форматах непрерывного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Не менее 5%, 1 чел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2 чел</a:t>
                      </a:r>
                    </a:p>
                    <a:p>
                      <a:pPr algn="ctr"/>
                      <a:r>
                        <a:rPr lang="ru-RU" b="1" dirty="0" err="1"/>
                        <a:t>Мозжелова</a:t>
                      </a:r>
                      <a:r>
                        <a:rPr lang="ru-RU" b="1" dirty="0"/>
                        <a:t> И.А.</a:t>
                      </a:r>
                    </a:p>
                    <a:p>
                      <a:pPr algn="ctr"/>
                      <a:r>
                        <a:rPr lang="ru-RU" b="1" dirty="0"/>
                        <a:t>Мясоедова А.Ю.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356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Вовлечение учителей в возрасте до 35 лет в различные формы поддержки и сопровождения в первые 3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100%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367441"/>
                  </a:ext>
                </a:extLst>
              </a:tr>
            </a:tbl>
          </a:graphicData>
        </a:graphic>
      </p:graphicFrame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657475" cy="1724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5555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274638"/>
            <a:ext cx="8090048" cy="11430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                 НП «Демография» Региональный проект</a:t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             «Содействие занятости женщин»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2657475" cy="1724025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654035"/>
              </p:ext>
            </p:extLst>
          </p:nvPr>
        </p:nvGraphicFramePr>
        <p:xfrm>
          <a:off x="251520" y="2276872"/>
          <a:ext cx="853244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8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№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Наименование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Фактическое 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Обеспечение доступности получения дошкольной образовательной услуги детьми в возрасте до 3 лет, нуждающимися в получении данной услуги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100% детей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100% детей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9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Региональный проект</a:t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«Успех каждого ребёнка»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828800"/>
          <a:ext cx="8964488" cy="4976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2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6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0986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№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Наименование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Фактическое 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421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Вовлечение детей в возрасте от 5 до 18 лет в объединения технической и естественнонаучной направленностей,</a:t>
                      </a:r>
                      <a:r>
                        <a:rPr lang="ru-RU" b="1" baseline="0" dirty="0"/>
                        <a:t> в общей численности детей от5 до 18 лет, занимающихся по программам дополнительного образования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Не менее 82,1% </a:t>
                      </a:r>
                    </a:p>
                    <a:p>
                      <a:r>
                        <a:rPr lang="ru-RU" b="1" dirty="0"/>
                        <a:t>( 95 учащихся/  воспитанников)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32%</a:t>
                      </a:r>
                      <a:r>
                        <a:rPr lang="ru-RU" b="1" baseline="0" dirty="0"/>
                        <a:t> - (37 учащихся) – объединение «</a:t>
                      </a:r>
                      <a:r>
                        <a:rPr lang="ru-RU" b="1" baseline="0" dirty="0" err="1"/>
                        <a:t>Легоконструирование</a:t>
                      </a:r>
                      <a:r>
                        <a:rPr lang="ru-RU" b="1" baseline="0" dirty="0"/>
                        <a:t>» и «Занимательная математика»</a:t>
                      </a:r>
                      <a:endParaRPr lang="ru-RU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816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Участие обучающихся</a:t>
                      </a:r>
                      <a:r>
                        <a:rPr lang="ru-RU" b="1" baseline="0" dirty="0"/>
                        <a:t> в открытых </a:t>
                      </a:r>
                      <a:r>
                        <a:rPr lang="ru-RU" b="1" baseline="0" dirty="0" err="1"/>
                        <a:t>онлайн-уроках</a:t>
                      </a:r>
                      <a:r>
                        <a:rPr lang="ru-RU" b="1" baseline="0" dirty="0"/>
                        <a:t> «</a:t>
                      </a:r>
                      <a:r>
                        <a:rPr lang="ru-RU" b="1" baseline="0" dirty="0" err="1"/>
                        <a:t>Проектория</a:t>
                      </a:r>
                      <a:r>
                        <a:rPr lang="ru-RU" b="1" baseline="0" dirty="0"/>
                        <a:t>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Не менее 52</a:t>
                      </a:r>
                      <a:r>
                        <a:rPr lang="ru-RU" b="1" baseline="0" dirty="0"/>
                        <a:t> человек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88 человек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1166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Посещение обучающимися детских технопарков «</a:t>
                      </a:r>
                      <a:r>
                        <a:rPr lang="ru-RU" b="1" dirty="0" err="1"/>
                        <a:t>Кванториум</a:t>
                      </a:r>
                      <a:r>
                        <a:rPr lang="ru-RU" b="1" dirty="0"/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Не менее</a:t>
                      </a:r>
                      <a:r>
                        <a:rPr lang="ru-RU" b="1" baseline="0" dirty="0"/>
                        <a:t> 20 чел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 чел (</a:t>
                      </a:r>
                      <a:r>
                        <a:rPr lang="ru-RU" b="1" dirty="0" err="1"/>
                        <a:t>Гревцев</a:t>
                      </a:r>
                      <a:r>
                        <a:rPr lang="ru-RU" b="1" dirty="0"/>
                        <a:t> И., Хрипунова Л., Беркутов М)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Региональный проект</a:t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«Успех каждого ребёнка»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2657475" cy="1724025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375449"/>
              </p:ext>
            </p:extLst>
          </p:nvPr>
        </p:nvGraphicFramePr>
        <p:xfrm>
          <a:off x="251520" y="2276872"/>
          <a:ext cx="853244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84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№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Наименование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Фактическое 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Участие обучающихся в деятельности профильных смен Регионального центра для одарённых детей «Вега»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 человек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 человека</a:t>
                      </a:r>
                      <a:r>
                        <a:rPr lang="ru-RU" b="1" baseline="0" dirty="0"/>
                        <a:t> (</a:t>
                      </a:r>
                      <a:r>
                        <a:rPr lang="ru-RU" b="1" baseline="0" dirty="0" err="1"/>
                        <a:t>Гайдукова</a:t>
                      </a:r>
                      <a:r>
                        <a:rPr lang="ru-RU" b="1" baseline="0" dirty="0"/>
                        <a:t> Я., </a:t>
                      </a:r>
                      <a:r>
                        <a:rPr lang="ru-RU" b="1" baseline="0" dirty="0" err="1"/>
                        <a:t>Багратионов</a:t>
                      </a:r>
                      <a:r>
                        <a:rPr lang="ru-RU" b="1" baseline="0" dirty="0"/>
                        <a:t> Д.,  </a:t>
                      </a:r>
                      <a:r>
                        <a:rPr lang="ru-RU" b="1" baseline="0" dirty="0" err="1"/>
                        <a:t>Бодягин</a:t>
                      </a:r>
                      <a:r>
                        <a:rPr lang="ru-RU" b="1" baseline="0" dirty="0"/>
                        <a:t> А.)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Участие в проекте «Билет в будущее»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7476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Региональный проект</a:t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             «Цифровая образовательная среда»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828800"/>
          <a:ext cx="8964488" cy="4518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2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6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0986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№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Наименование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Фактическое 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421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Использование обучающимися федеральной информационно-сервисной платформы ЦОС для «горизонтального»обучения и неформального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Не менее 3% </a:t>
                      </a:r>
                    </a:p>
                    <a:p>
                      <a:r>
                        <a:rPr lang="ru-RU" b="1" dirty="0"/>
                        <a:t>( 3 учащихся)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100% зарегистрированы  на ЦОП «</a:t>
                      </a:r>
                      <a:r>
                        <a:rPr lang="ru-RU" b="1" dirty="0" err="1"/>
                        <a:t>Маркетплейс</a:t>
                      </a:r>
                      <a:r>
                        <a:rPr lang="ru-RU" b="1" dirty="0"/>
                        <a:t>»</a:t>
                      </a:r>
                    </a:p>
                    <a:p>
                      <a:pPr algn="ctr"/>
                      <a:r>
                        <a:rPr lang="ru-RU" b="1" dirty="0"/>
                        <a:t>На ЦОС зарегистрированы и прошли по 1 курсу</a:t>
                      </a:r>
                      <a:r>
                        <a:rPr lang="ru-RU" b="1" baseline="0" dirty="0"/>
                        <a:t> «Безопасность в сети интернет» -  23 чел (6-9 классы)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Региональный проект</a:t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             «Цифровая образовательная среда»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828800"/>
          <a:ext cx="8964488" cy="482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2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6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0986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№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Наименование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Фактическое 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421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Формирование</a:t>
                      </a:r>
                      <a:r>
                        <a:rPr lang="ru-RU" b="1" baseline="0" dirty="0"/>
                        <a:t> цифрового образовательного профиля и индивидуального плана обучения с использованием </a:t>
                      </a:r>
                      <a:r>
                        <a:rPr lang="ru-RU" b="1" dirty="0"/>
                        <a:t>федеральной информационно-сервисной платформы ЦОС для «горизонтального»обучения и неформального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Не менее 15% </a:t>
                      </a:r>
                    </a:p>
                    <a:p>
                      <a:r>
                        <a:rPr lang="ru-RU" b="1" dirty="0"/>
                        <a:t>( 15 учащихся)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0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421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Повышение квалификации в рамках периодической аттестации в цифровой форме с использованием информационного ресурса «одного окна»  для педагогических работников (СЦОС в РФ)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Не менее 5,1%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100% прошли курсы</a:t>
                      </a:r>
                      <a:r>
                        <a:rPr lang="ru-RU" b="1" baseline="0" dirty="0"/>
                        <a:t> на платформе ЦОС и на сайте  Единый урок РФ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Региональный проект</a:t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             «Цифровая образовательная среда»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828800"/>
          <a:ext cx="8964488" cy="3147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2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6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0986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№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Наименование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Фактическое 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421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Обновление информационного наполнения и функциональных  возможностей открытых</a:t>
                      </a:r>
                      <a:r>
                        <a:rPr lang="ru-RU" b="1" baseline="0" dirty="0"/>
                        <a:t> и общедоступных информационных ресурсов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Постоянно ведётся и обновляется</a:t>
                      </a:r>
                      <a:r>
                        <a:rPr lang="ru-RU" b="1" baseline="0" dirty="0"/>
                        <a:t> сайт школы, ведётся страница в ВК и страница в  </a:t>
                      </a:r>
                      <a:r>
                        <a:rPr lang="ru-RU" b="1" baseline="0" dirty="0" err="1"/>
                        <a:t>Твиттере</a:t>
                      </a:r>
                      <a:r>
                        <a:rPr lang="ru-RU" b="1" baseline="0" dirty="0"/>
                        <a:t> 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Региональный проект</a:t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             «Поддержка семей, имеющих детей »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1828800"/>
          <a:ext cx="8964488" cy="308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2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6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0986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№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Наименование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Фактическое 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4215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Проведение мониторинга качества услуг психолого-педагогической,</a:t>
                      </a:r>
                      <a:r>
                        <a:rPr lang="ru-RU" b="1" baseline="0" dirty="0"/>
                        <a:t> методической и консультативной помощи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Не менее</a:t>
                      </a:r>
                      <a:r>
                        <a:rPr lang="ru-RU" b="1" baseline="0" dirty="0"/>
                        <a:t> 60% 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Данных нет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 Региональный проект</a:t>
            </a:r>
            <a:br>
              <a:rPr lang="ru-RU" sz="2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              «Социальная активность» 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854200"/>
              </p:ext>
            </p:extLst>
          </p:nvPr>
        </p:nvGraphicFramePr>
        <p:xfrm>
          <a:off x="179512" y="1828800"/>
          <a:ext cx="8964488" cy="4916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2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5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6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7713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№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ru-RU" b="1" baseline="0" dirty="0" err="1">
                          <a:solidFill>
                            <a:srgbClr val="C00000"/>
                          </a:solidFill>
                        </a:rPr>
                        <a:t>п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Наименование мероприятия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План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Фактическое 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071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Вовлечение</a:t>
                      </a:r>
                      <a:r>
                        <a:rPr lang="ru-RU" b="1" baseline="0" dirty="0"/>
                        <a:t> обучающихся в деятельность общественных объединений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45 обучающихся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62 обучающихся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1617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Проведение мероприятий по вовлечению</a:t>
                      </a:r>
                      <a:r>
                        <a:rPr lang="ru-RU" b="1" baseline="0" dirty="0"/>
                        <a:t> молодёжи в творческую деятельность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32 обучающихся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96 обучающихся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1617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Вовлечение сотрудников и обучающихся в добровольческую (волонтёрскую)</a:t>
                      </a:r>
                      <a:r>
                        <a:rPr lang="ru-RU" b="1" baseline="0" dirty="0"/>
                        <a:t> деятельность ( с уч1том результатов деятельности всех сфер: спорта, культуры и т.д.)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30 обучающихся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47 обучающихся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2657475" cy="17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1521</Words>
  <Application>Microsoft Office PowerPoint</Application>
  <PresentationFormat>Экран (4:3)</PresentationFormat>
  <Paragraphs>223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Тема Office</vt:lpstr>
      <vt:lpstr>Реализация национального проекта «Образование»  в ГБОУ ООШ с. Высокое в 2020 году</vt:lpstr>
      <vt:lpstr>                Региональный проект                 «Современная школа» </vt:lpstr>
      <vt:lpstr>                Региональный проект                 «Успех каждого ребёнка» </vt:lpstr>
      <vt:lpstr>                Региональный проект                 «Успех каждого ребёнка» </vt:lpstr>
      <vt:lpstr>                Региональный проект                              «Цифровая образовательная среда» </vt:lpstr>
      <vt:lpstr>                Региональный проект                              «Цифровая образовательная среда» </vt:lpstr>
      <vt:lpstr>                Региональный проект                              «Цифровая образовательная среда» </vt:lpstr>
      <vt:lpstr>                Региональный проект                              «Поддержка семей, имеющих детей » </vt:lpstr>
      <vt:lpstr>                Региональный проект                «Социальная активность» </vt:lpstr>
      <vt:lpstr>1 класс Переверзева Л.Г.</vt:lpstr>
      <vt:lpstr>2 класс Суханова И.В.</vt:lpstr>
      <vt:lpstr>3 класс Суслова В.И.</vt:lpstr>
      <vt:lpstr>4 класс Циркунова Н.А.</vt:lpstr>
      <vt:lpstr>5 класс </vt:lpstr>
      <vt:lpstr>6 класс Саяпина О.В.</vt:lpstr>
      <vt:lpstr>7 класс Рыжкова Е.А.</vt:lpstr>
      <vt:lpstr>8 класс Косыгина Н.С.</vt:lpstr>
      <vt:lpstr>9 класс Мозжелова С.И.</vt:lpstr>
      <vt:lpstr>                  Жевнеров А.Н.</vt:lpstr>
      <vt:lpstr>                Региональный проект                «Учитель будущего» </vt:lpstr>
      <vt:lpstr>                                 НП «Демография» Региональный проект                              «Содействие занятости женщин»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национального проекта «Образование»  в ГБОУ ООШ с. Высокое в 2020 году</dc:title>
  <dc:creator>user</dc:creator>
  <cp:lastModifiedBy>Михаил</cp:lastModifiedBy>
  <cp:revision>71</cp:revision>
  <dcterms:created xsi:type="dcterms:W3CDTF">2020-12-22T09:13:34Z</dcterms:created>
  <dcterms:modified xsi:type="dcterms:W3CDTF">2020-12-28T19:26:35Z</dcterms:modified>
</cp:coreProperties>
</file>