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 snapToGrid="0">
      <p:cViewPr varScale="1">
        <p:scale>
          <a:sx n="74" d="100"/>
          <a:sy n="74" d="100"/>
        </p:scale>
        <p:origin x="73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</a:p>
        </p:txBody>
      </p:sp>
    </p:spTree>
    <p:extLst>
      <p:ext uri="{BB962C8B-B14F-4D97-AF65-F5344CB8AC3E}">
        <p14:creationId xmlns:p14="http://schemas.microsoft.com/office/powerpoint/2010/main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</a:p>
        </p:txBody>
      </p:sp>
    </p:spTree>
    <p:extLst>
      <p:ext uri="{BB962C8B-B14F-4D97-AF65-F5344CB8AC3E}">
        <p14:creationId xmlns:p14="http://schemas.microsoft.com/office/powerpoint/2010/main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928</TotalTime>
  <Words>1612</Words>
  <Application>Microsoft Office PowerPoint</Application>
  <PresentationFormat>Широкоэкранный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Corbel</vt:lpstr>
      <vt:lpstr>Open Sans</vt:lpstr>
      <vt:lpstr>Wingdings 2</vt:lpstr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papa</cp:lastModifiedBy>
  <cp:revision>66</cp:revision>
  <dcterms:created xsi:type="dcterms:W3CDTF">2020-07-17T06:42:28Z</dcterms:created>
  <dcterms:modified xsi:type="dcterms:W3CDTF">2020-09-21T20:38:04Z</dcterms:modified>
</cp:coreProperties>
</file>